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3" r:id="rId4"/>
  </p:sldMasterIdLst>
  <p:notesMasterIdLst>
    <p:notesMasterId r:id="rId28"/>
  </p:notesMasterIdLst>
  <p:handoutMasterIdLst>
    <p:handoutMasterId r:id="rId29"/>
  </p:handoutMasterIdLst>
  <p:sldIdLst>
    <p:sldId id="279" r:id="rId5"/>
    <p:sldId id="272" r:id="rId6"/>
    <p:sldId id="258" r:id="rId7"/>
    <p:sldId id="259" r:id="rId8"/>
    <p:sldId id="277" r:id="rId9"/>
    <p:sldId id="282" r:id="rId10"/>
    <p:sldId id="280" r:id="rId11"/>
    <p:sldId id="274" r:id="rId12"/>
    <p:sldId id="287" r:id="rId13"/>
    <p:sldId id="283" r:id="rId14"/>
    <p:sldId id="284" r:id="rId15"/>
    <p:sldId id="281" r:id="rId16"/>
    <p:sldId id="285" r:id="rId17"/>
    <p:sldId id="289" r:id="rId18"/>
    <p:sldId id="268" r:id="rId19"/>
    <p:sldId id="290" r:id="rId20"/>
    <p:sldId id="291" r:id="rId21"/>
    <p:sldId id="292" r:id="rId22"/>
    <p:sldId id="293" r:id="rId23"/>
    <p:sldId id="294" r:id="rId24"/>
    <p:sldId id="296" r:id="rId25"/>
    <p:sldId id="298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39A418-C943-DD85-ADF2-615A2809C342}" name="Michaele Watts" initials="mlw" userId="Michaele Watts" providerId="None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05079B93-9652-6626-7181-414354FAD15D}" name="Sher Dionisio" initials="SD" userId="Sher Dionisio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84AF0-D2CA-8A6B-675B-ED991D24BE6C}" v="801" dt="2025-12-19T11:35:57.003"/>
    <p1510:client id="{DC3E2095-8C64-47AC-8EC2-42D0FC585BEB}" v="68" dt="2025-12-19T08:28:09.50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an Sofoyan" userId="fb21c576432eb2f6" providerId="LiveId" clId="{E40589C7-025B-45AD-89B6-748A3CDC1555}"/>
    <pc:docChg chg="undo custSel addSld delSld modSld sldOrd">
      <pc:chgData name="Stepan Sofoyan" userId="fb21c576432eb2f6" providerId="LiveId" clId="{E40589C7-025B-45AD-89B6-748A3CDC1555}" dt="2025-12-15T00:16:54.900" v="3963" actId="33524"/>
      <pc:docMkLst>
        <pc:docMk/>
      </pc:docMkLst>
      <pc:sldChg chg="addSp delSp modSp mod">
        <pc:chgData name="Stepan Sofoyan" userId="fb21c576432eb2f6" providerId="LiveId" clId="{E40589C7-025B-45AD-89B6-748A3CDC1555}" dt="2025-12-14T21:50:40.351" v="1001"/>
        <pc:sldMkLst>
          <pc:docMk/>
          <pc:sldMk cId="3164153052" sldId="258"/>
        </pc:sldMkLst>
        <pc:picChg chg="add mod">
          <ac:chgData name="Stepan Sofoyan" userId="fb21c576432eb2f6" providerId="LiveId" clId="{E40589C7-025B-45AD-89B6-748A3CDC1555}" dt="2025-12-14T21:50:40.351" v="1001"/>
          <ac:picMkLst>
            <pc:docMk/>
            <pc:sldMk cId="3164153052" sldId="258"/>
            <ac:picMk id="4" creationId="{9DAAF36B-5DC0-2BFF-A8D9-7F957155F0DA}"/>
          </ac:picMkLst>
        </pc:picChg>
      </pc:sldChg>
      <pc:sldChg chg="addSp delSp modSp mod ord">
        <pc:chgData name="Stepan Sofoyan" userId="fb21c576432eb2f6" providerId="LiveId" clId="{E40589C7-025B-45AD-89B6-748A3CDC1555}" dt="2025-12-15T00:16:54.900" v="3963" actId="33524"/>
        <pc:sldMkLst>
          <pc:docMk/>
          <pc:sldMk cId="1388501769" sldId="259"/>
        </pc:sldMkLst>
        <pc:spChg chg="mod">
          <ac:chgData name="Stepan Sofoyan" userId="fb21c576432eb2f6" providerId="LiveId" clId="{E40589C7-025B-45AD-89B6-748A3CDC1555}" dt="2025-12-14T22:56:04.981" v="1510" actId="299"/>
          <ac:spMkLst>
            <pc:docMk/>
            <pc:sldMk cId="1388501769" sldId="259"/>
            <ac:spMk id="2" creationId="{B2A616CB-D5F6-6FB0-E5C0-28F2323202D2}"/>
          </ac:spMkLst>
        </pc:spChg>
        <pc:spChg chg="mod">
          <ac:chgData name="Stepan Sofoyan" userId="fb21c576432eb2f6" providerId="LiveId" clId="{E40589C7-025B-45AD-89B6-748A3CDC1555}" dt="2025-12-15T00:16:54.900" v="3963" actId="33524"/>
          <ac:spMkLst>
            <pc:docMk/>
            <pc:sldMk cId="1388501769" sldId="259"/>
            <ac:spMk id="13" creationId="{8758B31D-2E06-0E03-5031-E39D35694595}"/>
          </ac:spMkLst>
        </pc:spChg>
        <pc:picChg chg="add mod">
          <ac:chgData name="Stepan Sofoyan" userId="fb21c576432eb2f6" providerId="LiveId" clId="{E40589C7-025B-45AD-89B6-748A3CDC1555}" dt="2025-12-14T21:38:50.593" v="697" actId="1076"/>
          <ac:picMkLst>
            <pc:docMk/>
            <pc:sldMk cId="1388501769" sldId="259"/>
            <ac:picMk id="1028" creationId="{9C36444E-E4ED-9795-4E1D-35E17DB4E6A1}"/>
          </ac:picMkLst>
        </pc:picChg>
      </pc:sldChg>
      <pc:sldChg chg="addSp modSp mod ord">
        <pc:chgData name="Stepan Sofoyan" userId="fb21c576432eb2f6" providerId="LiveId" clId="{E40589C7-025B-45AD-89B6-748A3CDC1555}" dt="2025-12-14T23:46:24.602" v="2811"/>
        <pc:sldMkLst>
          <pc:docMk/>
          <pc:sldMk cId="1570728643" sldId="268"/>
        </pc:sldMkLst>
        <pc:spChg chg="mod">
          <ac:chgData name="Stepan Sofoyan" userId="fb21c576432eb2f6" providerId="LiveId" clId="{E40589C7-025B-45AD-89B6-748A3CDC1555}" dt="2025-12-14T23:46:10.889" v="2808" actId="1076"/>
          <ac:spMkLst>
            <pc:docMk/>
            <pc:sldMk cId="1570728643" sldId="268"/>
            <ac:spMk id="3" creationId="{83774446-E556-2AC1-4EB5-1A8AC0DE1321}"/>
          </ac:spMkLst>
        </pc:spChg>
        <pc:picChg chg="add mod">
          <ac:chgData name="Stepan Sofoyan" userId="fb21c576432eb2f6" providerId="LiveId" clId="{E40589C7-025B-45AD-89B6-748A3CDC1555}" dt="2025-12-14T23:46:17.513" v="2809" actId="1076"/>
          <ac:picMkLst>
            <pc:docMk/>
            <pc:sldMk cId="1570728643" sldId="268"/>
            <ac:picMk id="5" creationId="{C062437E-1706-158C-CB07-F436AA82BDBD}"/>
          </ac:picMkLst>
        </pc:picChg>
      </pc:sldChg>
      <pc:sldChg chg="addSp delSp modSp mod ord modNotesTx">
        <pc:chgData name="Stepan Sofoyan" userId="fb21c576432eb2f6" providerId="LiveId" clId="{E40589C7-025B-45AD-89B6-748A3CDC1555}" dt="2025-12-14T23:06:23.654" v="1805" actId="20577"/>
        <pc:sldMkLst>
          <pc:docMk/>
          <pc:sldMk cId="2838662691" sldId="274"/>
        </pc:sldMkLst>
        <pc:spChg chg="add mod">
          <ac:chgData name="Stepan Sofoyan" userId="fb21c576432eb2f6" providerId="LiveId" clId="{E40589C7-025B-45AD-89B6-748A3CDC1555}" dt="2025-12-14T22:05:59.642" v="1120"/>
          <ac:spMkLst>
            <pc:docMk/>
            <pc:sldMk cId="2838662691" sldId="274"/>
            <ac:spMk id="16" creationId="{9585A073-D6A6-F3A2-F1F3-B1D11EF086FE}"/>
          </ac:spMkLst>
        </pc:spChg>
        <pc:spChg chg="add mod">
          <ac:chgData name="Stepan Sofoyan" userId="fb21c576432eb2f6" providerId="LiveId" clId="{E40589C7-025B-45AD-89B6-748A3CDC1555}" dt="2025-12-14T22:06:17.833" v="1121" actId="1076"/>
          <ac:spMkLst>
            <pc:docMk/>
            <pc:sldMk cId="2838662691" sldId="274"/>
            <ac:spMk id="26" creationId="{2D48A104-F016-A8BF-EFB1-D7AC457BFF8A}"/>
          </ac:spMkLst>
        </pc:spChg>
        <pc:spChg chg="add mod">
          <ac:chgData name="Stepan Sofoyan" userId="fb21c576432eb2f6" providerId="LiveId" clId="{E40589C7-025B-45AD-89B6-748A3CDC1555}" dt="2025-12-14T22:06:17.833" v="1121" actId="1076"/>
          <ac:spMkLst>
            <pc:docMk/>
            <pc:sldMk cId="2838662691" sldId="274"/>
            <ac:spMk id="27" creationId="{EF584310-B3D0-A170-8749-E2071D3D6FA8}"/>
          </ac:spMkLst>
        </pc:spChg>
        <pc:spChg chg="add mod">
          <ac:chgData name="Stepan Sofoyan" userId="fb21c576432eb2f6" providerId="LiveId" clId="{E40589C7-025B-45AD-89B6-748A3CDC1555}" dt="2025-12-14T22:06:17.833" v="1121" actId="1076"/>
          <ac:spMkLst>
            <pc:docMk/>
            <pc:sldMk cId="2838662691" sldId="274"/>
            <ac:spMk id="29" creationId="{43F8F1AE-3741-BED7-9012-78089C011312}"/>
          </ac:spMkLst>
        </pc:spChg>
        <pc:spChg chg="add mod">
          <ac:chgData name="Stepan Sofoyan" userId="fb21c576432eb2f6" providerId="LiveId" clId="{E40589C7-025B-45AD-89B6-748A3CDC1555}" dt="2025-12-14T22:06:17.833" v="1121" actId="1076"/>
          <ac:spMkLst>
            <pc:docMk/>
            <pc:sldMk cId="2838662691" sldId="274"/>
            <ac:spMk id="30" creationId="{9A7E8ED8-F76C-DC69-92F9-82FBAFEB7B4B}"/>
          </ac:spMkLst>
        </pc:spChg>
        <pc:spChg chg="add mod">
          <ac:chgData name="Stepan Sofoyan" userId="fb21c576432eb2f6" providerId="LiveId" clId="{E40589C7-025B-45AD-89B6-748A3CDC1555}" dt="2025-12-14T22:06:17.833" v="1121" actId="1076"/>
          <ac:spMkLst>
            <pc:docMk/>
            <pc:sldMk cId="2838662691" sldId="274"/>
            <ac:spMk id="32" creationId="{AB82FB7B-B1F2-6B9A-2CDE-B14BB10828C7}"/>
          </ac:spMkLst>
        </pc:spChg>
        <pc:spChg chg="add mod">
          <ac:chgData name="Stepan Sofoyan" userId="fb21c576432eb2f6" providerId="LiveId" clId="{E40589C7-025B-45AD-89B6-748A3CDC1555}" dt="2025-12-14T22:06:17.833" v="1121" actId="1076"/>
          <ac:spMkLst>
            <pc:docMk/>
            <pc:sldMk cId="2838662691" sldId="274"/>
            <ac:spMk id="33" creationId="{6E2F4414-B0D3-C06B-21AD-CF1209451E94}"/>
          </ac:spMkLst>
        </pc:spChg>
        <pc:spChg chg="add mod">
          <ac:chgData name="Stepan Sofoyan" userId="fb21c576432eb2f6" providerId="LiveId" clId="{E40589C7-025B-45AD-89B6-748A3CDC1555}" dt="2025-12-14T22:46:20.520" v="1335" actId="1076"/>
          <ac:spMkLst>
            <pc:docMk/>
            <pc:sldMk cId="2838662691" sldId="274"/>
            <ac:spMk id="41" creationId="{9EAD9E5D-51ED-10B3-88B4-D8DE969C5149}"/>
          </ac:spMkLst>
        </pc:spChg>
        <pc:picChg chg="add mod">
          <ac:chgData name="Stepan Sofoyan" userId="fb21c576432eb2f6" providerId="LiveId" clId="{E40589C7-025B-45AD-89B6-748A3CDC1555}" dt="2025-12-14T22:06:17.833" v="1121" actId="1076"/>
          <ac:picMkLst>
            <pc:docMk/>
            <pc:sldMk cId="2838662691" sldId="274"/>
            <ac:picMk id="28" creationId="{8EE53769-58B0-6284-E87D-0E95EE5572A7}"/>
          </ac:picMkLst>
        </pc:picChg>
        <pc:picChg chg="add mod">
          <ac:chgData name="Stepan Sofoyan" userId="fb21c576432eb2f6" providerId="LiveId" clId="{E40589C7-025B-45AD-89B6-748A3CDC1555}" dt="2025-12-14T22:06:17.833" v="1121" actId="1076"/>
          <ac:picMkLst>
            <pc:docMk/>
            <pc:sldMk cId="2838662691" sldId="274"/>
            <ac:picMk id="31" creationId="{33064F66-1151-6D53-F4D2-0B4F0CC8F775}"/>
          </ac:picMkLst>
        </pc:picChg>
        <pc:picChg chg="mod">
          <ac:chgData name="Stepan Sofoyan" userId="fb21c576432eb2f6" providerId="LiveId" clId="{E40589C7-025B-45AD-89B6-748A3CDC1555}" dt="2025-12-14T22:06:17.833" v="1121" actId="1076"/>
          <ac:picMkLst>
            <pc:docMk/>
            <pc:sldMk cId="2838662691" sldId="274"/>
            <ac:picMk id="34" creationId="{DA5E486D-646F-8829-2ACE-19B5BEE8D751}"/>
          </ac:picMkLst>
        </pc:picChg>
        <pc:picChg chg="mod">
          <ac:chgData name="Stepan Sofoyan" userId="fb21c576432eb2f6" providerId="LiveId" clId="{E40589C7-025B-45AD-89B6-748A3CDC1555}" dt="2025-12-14T22:07:15.546" v="1128" actId="1076"/>
          <ac:picMkLst>
            <pc:docMk/>
            <pc:sldMk cId="2838662691" sldId="274"/>
            <ac:picMk id="35" creationId="{810A8582-B418-5E25-D3CB-872C3ECD97DB}"/>
          </ac:picMkLst>
        </pc:picChg>
        <pc:picChg chg="add mod">
          <ac:chgData name="Stepan Sofoyan" userId="fb21c576432eb2f6" providerId="LiveId" clId="{E40589C7-025B-45AD-89B6-748A3CDC1555}" dt="2025-12-14T22:09:11.151" v="1130" actId="14100"/>
          <ac:picMkLst>
            <pc:docMk/>
            <pc:sldMk cId="2838662691" sldId="274"/>
            <ac:picMk id="36" creationId="{DF18EFCA-CC3B-FA23-B4D7-1878CCC1493F}"/>
          </ac:picMkLst>
        </pc:picChg>
        <pc:picChg chg="mod">
          <ac:chgData name="Stepan Sofoyan" userId="fb21c576432eb2f6" providerId="LiveId" clId="{E40589C7-025B-45AD-89B6-748A3CDC1555}" dt="2025-12-14T22:07:08.975" v="1127" actId="1076"/>
          <ac:picMkLst>
            <pc:docMk/>
            <pc:sldMk cId="2838662691" sldId="274"/>
            <ac:picMk id="37" creationId="{F30BCF31-7A30-21BF-DE26-3C46F99D77E5}"/>
          </ac:picMkLst>
        </pc:picChg>
        <pc:cxnChg chg="mod">
          <ac:chgData name="Stepan Sofoyan" userId="fb21c576432eb2f6" providerId="LiveId" clId="{E40589C7-025B-45AD-89B6-748A3CDC1555}" dt="2025-12-14T22:06:17.833" v="1121" actId="1076"/>
          <ac:cxnSpMkLst>
            <pc:docMk/>
            <pc:sldMk cId="2838662691" sldId="274"/>
            <ac:cxnSpMk id="20" creationId="{013D6B60-6F1C-DF8A-8F48-7FCF940DB3D8}"/>
          </ac:cxnSpMkLst>
        </pc:cxnChg>
      </pc:sldChg>
      <pc:sldChg chg="addSp delSp modSp mod ord">
        <pc:chgData name="Stepan Sofoyan" userId="fb21c576432eb2f6" providerId="LiveId" clId="{E40589C7-025B-45AD-89B6-748A3CDC1555}" dt="2025-12-14T21:44:28.924" v="870" actId="20577"/>
        <pc:sldMkLst>
          <pc:docMk/>
          <pc:sldMk cId="3175230661" sldId="277"/>
        </pc:sldMkLst>
        <pc:spChg chg="mod">
          <ac:chgData name="Stepan Sofoyan" userId="fb21c576432eb2f6" providerId="LiveId" clId="{E40589C7-025B-45AD-89B6-748A3CDC1555}" dt="2025-12-14T21:42:24.774" v="752" actId="299"/>
          <ac:spMkLst>
            <pc:docMk/>
            <pc:sldMk cId="3175230661" sldId="277"/>
            <ac:spMk id="2" creationId="{BB7FB24F-4151-645C-8D71-A85984E9B526}"/>
          </ac:spMkLst>
        </pc:spChg>
        <pc:spChg chg="mod">
          <ac:chgData name="Stepan Sofoyan" userId="fb21c576432eb2f6" providerId="LiveId" clId="{E40589C7-025B-45AD-89B6-748A3CDC1555}" dt="2025-12-14T21:44:28.924" v="870" actId="20577"/>
          <ac:spMkLst>
            <pc:docMk/>
            <pc:sldMk cId="3175230661" sldId="277"/>
            <ac:spMk id="4" creationId="{A392F16C-1029-AD0E-E5F8-D4A35E431AFD}"/>
          </ac:spMkLst>
        </pc:spChg>
        <pc:spChg chg="add mod">
          <ac:chgData name="Stepan Sofoyan" userId="fb21c576432eb2f6" providerId="LiveId" clId="{E40589C7-025B-45AD-89B6-748A3CDC1555}" dt="2025-12-14T21:43:20.069" v="762" actId="1076"/>
          <ac:spMkLst>
            <pc:docMk/>
            <pc:sldMk cId="3175230661" sldId="277"/>
            <ac:spMk id="11" creationId="{71175275-FDD9-18CF-1601-F1442DF9876B}"/>
          </ac:spMkLst>
        </pc:spChg>
        <pc:graphicFrameChg chg="add mod">
          <ac:chgData name="Stepan Sofoyan" userId="fb21c576432eb2f6" providerId="LiveId" clId="{E40589C7-025B-45AD-89B6-748A3CDC1555}" dt="2025-12-14T21:43:20.069" v="762" actId="1076"/>
          <ac:graphicFrameMkLst>
            <pc:docMk/>
            <pc:sldMk cId="3175230661" sldId="277"/>
            <ac:graphicFrameMk id="10" creationId="{EC155267-DA83-85A0-A972-85AB89F8C43E}"/>
          </ac:graphicFrameMkLst>
        </pc:graphicFrameChg>
      </pc:sldChg>
      <pc:sldChg chg="addSp delSp modSp mod">
        <pc:chgData name="Stepan Sofoyan" userId="fb21c576432eb2f6" providerId="LiveId" clId="{E40589C7-025B-45AD-89B6-748A3CDC1555}" dt="2025-12-14T21:50:48.347" v="1005"/>
        <pc:sldMkLst>
          <pc:docMk/>
          <pc:sldMk cId="2449267587" sldId="280"/>
        </pc:sldMkLst>
        <pc:picChg chg="add mod">
          <ac:chgData name="Stepan Sofoyan" userId="fb21c576432eb2f6" providerId="LiveId" clId="{E40589C7-025B-45AD-89B6-748A3CDC1555}" dt="2025-12-14T21:50:48.347" v="1005"/>
          <ac:picMkLst>
            <pc:docMk/>
            <pc:sldMk cId="2449267587" sldId="280"/>
            <ac:picMk id="4" creationId="{F4F3078E-8CDB-EE47-D7A9-0AB6A843FFBB}"/>
          </ac:picMkLst>
        </pc:picChg>
      </pc:sldChg>
      <pc:sldChg chg="addSp delSp modSp mod">
        <pc:chgData name="Stepan Sofoyan" userId="fb21c576432eb2f6" providerId="LiveId" clId="{E40589C7-025B-45AD-89B6-748A3CDC1555}" dt="2025-12-14T21:50:44.265" v="1003"/>
        <pc:sldMkLst>
          <pc:docMk/>
          <pc:sldMk cId="1769436117" sldId="281"/>
        </pc:sldMkLst>
        <pc:picChg chg="add mod">
          <ac:chgData name="Stepan Sofoyan" userId="fb21c576432eb2f6" providerId="LiveId" clId="{E40589C7-025B-45AD-89B6-748A3CDC1555}" dt="2025-12-14T21:50:44.265" v="1003"/>
          <ac:picMkLst>
            <pc:docMk/>
            <pc:sldMk cId="1769436117" sldId="281"/>
            <ac:picMk id="4" creationId="{A1C8B3AC-7F32-B1A9-E49C-6BB2A1AA86C5}"/>
          </ac:picMkLst>
        </pc:picChg>
      </pc:sldChg>
      <pc:sldChg chg="addSp delSp modSp new mod ord">
        <pc:chgData name="Stepan Sofoyan" userId="fb21c576432eb2f6" providerId="LiveId" clId="{E40589C7-025B-45AD-89B6-748A3CDC1555}" dt="2025-12-14T23:34:44.086" v="2748" actId="1076"/>
        <pc:sldMkLst>
          <pc:docMk/>
          <pc:sldMk cId="530692560" sldId="282"/>
        </pc:sldMkLst>
        <pc:spChg chg="mod">
          <ac:chgData name="Stepan Sofoyan" userId="fb21c576432eb2f6" providerId="LiveId" clId="{E40589C7-025B-45AD-89B6-748A3CDC1555}" dt="2025-12-14T21:46:31.075" v="978" actId="299"/>
          <ac:spMkLst>
            <pc:docMk/>
            <pc:sldMk cId="530692560" sldId="282"/>
            <ac:spMk id="2" creationId="{D9003888-2E01-139F-AF0B-C11CC9DC191D}"/>
          </ac:spMkLst>
        </pc:spChg>
        <pc:graphicFrameChg chg="add mod ord modVis">
          <ac:chgData name="Stepan Sofoyan" userId="fb21c576432eb2f6" providerId="LiveId" clId="{E40589C7-025B-45AD-89B6-748A3CDC1555}" dt="2025-12-14T21:46:14.460" v="894"/>
          <ac:graphicFrameMkLst>
            <pc:docMk/>
            <pc:sldMk cId="530692560" sldId="282"/>
            <ac:graphicFrameMk id="4" creationId="{C4DD67B9-E14C-6D1C-D9A2-FB9BF77DE64D}"/>
          </ac:graphicFrameMkLst>
        </pc:graphicFrameChg>
        <pc:picChg chg="add mod">
          <ac:chgData name="Stepan Sofoyan" userId="fb21c576432eb2f6" providerId="LiveId" clId="{E40589C7-025B-45AD-89B6-748A3CDC1555}" dt="2025-12-14T23:34:44.086" v="2748" actId="1076"/>
          <ac:picMkLst>
            <pc:docMk/>
            <pc:sldMk cId="530692560" sldId="282"/>
            <ac:picMk id="10" creationId="{ECAFF021-C4F1-EE37-0C94-98075A4F5E3D}"/>
          </ac:picMkLst>
        </pc:picChg>
      </pc:sldChg>
      <pc:sldChg chg="addSp modSp new mod">
        <pc:chgData name="Stepan Sofoyan" userId="fb21c576432eb2f6" providerId="LiveId" clId="{E40589C7-025B-45AD-89B6-748A3CDC1555}" dt="2025-12-15T00:10:24.745" v="3962" actId="299"/>
        <pc:sldMkLst>
          <pc:docMk/>
          <pc:sldMk cId="2783128125" sldId="283"/>
        </pc:sldMkLst>
        <pc:spChg chg="mod">
          <ac:chgData name="Stepan Sofoyan" userId="fb21c576432eb2f6" providerId="LiveId" clId="{E40589C7-025B-45AD-89B6-748A3CDC1555}" dt="2025-12-15T00:10:24.745" v="3962" actId="299"/>
          <ac:spMkLst>
            <pc:docMk/>
            <pc:sldMk cId="2783128125" sldId="283"/>
            <ac:spMk id="2" creationId="{A745ED99-ABBC-C00B-1626-47619DCB793C}"/>
          </ac:spMkLst>
        </pc:spChg>
        <pc:graphicFrameChg chg="add mod ord modVis">
          <ac:chgData name="Stepan Sofoyan" userId="fb21c576432eb2f6" providerId="LiveId" clId="{E40589C7-025B-45AD-89B6-748A3CDC1555}" dt="2025-12-14T22:47:48.445" v="1359"/>
          <ac:graphicFrameMkLst>
            <pc:docMk/>
            <pc:sldMk cId="2783128125" sldId="283"/>
            <ac:graphicFrameMk id="5" creationId="{41BB10F3-0345-D710-EBA0-BE714ED79F17}"/>
          </ac:graphicFrameMkLst>
        </pc:graphicFrameChg>
      </pc:sldChg>
      <pc:sldChg chg="addSp delSp modSp new mod">
        <pc:chgData name="Stepan Sofoyan" userId="fb21c576432eb2f6" providerId="LiveId" clId="{E40589C7-025B-45AD-89B6-748A3CDC1555}" dt="2025-12-14T23:52:02.759" v="3505" actId="299"/>
        <pc:sldMkLst>
          <pc:docMk/>
          <pc:sldMk cId="832580512" sldId="284"/>
        </pc:sldMkLst>
        <pc:spChg chg="mod">
          <ac:chgData name="Stepan Sofoyan" userId="fb21c576432eb2f6" providerId="LiveId" clId="{E40589C7-025B-45AD-89B6-748A3CDC1555}" dt="2025-12-14T23:52:02.759" v="3505" actId="299"/>
          <ac:spMkLst>
            <pc:docMk/>
            <pc:sldMk cId="832580512" sldId="284"/>
            <ac:spMk id="2" creationId="{B78CBCAF-2A7B-2CBF-A3FB-11ED239FD850}"/>
          </ac:spMkLst>
        </pc:spChg>
        <pc:graphicFrameChg chg="add mod ord modVis">
          <ac:chgData name="Stepan Sofoyan" userId="fb21c576432eb2f6" providerId="LiveId" clId="{E40589C7-025B-45AD-89B6-748A3CDC1555}" dt="2025-12-14T22:49:58.985" v="1401"/>
          <ac:graphicFrameMkLst>
            <pc:docMk/>
            <pc:sldMk cId="832580512" sldId="284"/>
            <ac:graphicFrameMk id="5" creationId="{FABE44BF-433A-E743-C035-A3D09A33146E}"/>
          </ac:graphicFrameMkLst>
        </pc:graphicFrameChg>
        <pc:picChg chg="add mod">
          <ac:chgData name="Stepan Sofoyan" userId="fb21c576432eb2f6" providerId="LiveId" clId="{E40589C7-025B-45AD-89B6-748A3CDC1555}" dt="2025-12-14T23:27:47.784" v="2674" actId="1076"/>
          <ac:picMkLst>
            <pc:docMk/>
            <pc:sldMk cId="832580512" sldId="284"/>
            <ac:picMk id="8" creationId="{1E478EB7-DB7E-C352-39C9-4D25B05C9E30}"/>
          </ac:picMkLst>
        </pc:picChg>
        <pc:picChg chg="add mod">
          <ac:chgData name="Stepan Sofoyan" userId="fb21c576432eb2f6" providerId="LiveId" clId="{E40589C7-025B-45AD-89B6-748A3CDC1555}" dt="2025-12-14T23:28:01.538" v="2677" actId="1076"/>
          <ac:picMkLst>
            <pc:docMk/>
            <pc:sldMk cId="832580512" sldId="284"/>
            <ac:picMk id="10" creationId="{1C4EE284-502B-AC4B-4165-574B8E94C05B}"/>
          </ac:picMkLst>
        </pc:picChg>
        <pc:picChg chg="add mod">
          <ac:chgData name="Stepan Sofoyan" userId="fb21c576432eb2f6" providerId="LiveId" clId="{E40589C7-025B-45AD-89B6-748A3CDC1555}" dt="2025-12-14T23:29:20.459" v="2687" actId="14100"/>
          <ac:picMkLst>
            <pc:docMk/>
            <pc:sldMk cId="832580512" sldId="284"/>
            <ac:picMk id="12" creationId="{02695DD4-D200-2B9B-ABE7-F0219123CF25}"/>
          </ac:picMkLst>
        </pc:picChg>
      </pc:sldChg>
      <pc:sldChg chg="addSp delSp modSp new mod">
        <pc:chgData name="Stepan Sofoyan" userId="fb21c576432eb2f6" providerId="LiveId" clId="{E40589C7-025B-45AD-89B6-748A3CDC1555}" dt="2025-12-15T00:08:29.669" v="3954" actId="299"/>
        <pc:sldMkLst>
          <pc:docMk/>
          <pc:sldMk cId="2773884497" sldId="285"/>
        </pc:sldMkLst>
        <pc:spChg chg="mod">
          <ac:chgData name="Stepan Sofoyan" userId="fb21c576432eb2f6" providerId="LiveId" clId="{E40589C7-025B-45AD-89B6-748A3CDC1555}" dt="2025-12-15T00:08:29.669" v="3954" actId="299"/>
          <ac:spMkLst>
            <pc:docMk/>
            <pc:sldMk cId="2773884497" sldId="285"/>
            <ac:spMk id="2" creationId="{D2AB252F-0C18-8EB2-45D4-9D13482D4124}"/>
          </ac:spMkLst>
        </pc:spChg>
        <pc:graphicFrameChg chg="add mod ord modVis">
          <ac:chgData name="Stepan Sofoyan" userId="fb21c576432eb2f6" providerId="LiveId" clId="{E40589C7-025B-45AD-89B6-748A3CDC1555}" dt="2025-12-14T23:47:10.405" v="2832"/>
          <ac:graphicFrameMkLst>
            <pc:docMk/>
            <pc:sldMk cId="2773884497" sldId="285"/>
            <ac:graphicFrameMk id="4" creationId="{1D0CEADC-4CD9-EB88-3C1F-116B35B53B8A}"/>
          </ac:graphicFrameMkLst>
        </pc:graphicFrameChg>
        <pc:picChg chg="add mod">
          <ac:chgData name="Stepan Sofoyan" userId="fb21c576432eb2f6" providerId="LiveId" clId="{E40589C7-025B-45AD-89B6-748A3CDC1555}" dt="2025-12-15T00:07:23.674" v="3930" actId="1076"/>
          <ac:picMkLst>
            <pc:docMk/>
            <pc:sldMk cId="2773884497" sldId="285"/>
            <ac:picMk id="11" creationId="{B2AAF3B6-CCDE-C6C0-12E5-7B0E6043FAA3}"/>
          </ac:picMkLst>
        </pc:picChg>
        <pc:picChg chg="add mod">
          <ac:chgData name="Stepan Sofoyan" userId="fb21c576432eb2f6" providerId="LiveId" clId="{E40589C7-025B-45AD-89B6-748A3CDC1555}" dt="2025-12-15T00:02:56.028" v="3874" actId="1076"/>
          <ac:picMkLst>
            <pc:docMk/>
            <pc:sldMk cId="2773884497" sldId="285"/>
            <ac:picMk id="13" creationId="{16892665-FCEF-35B8-86B6-02B52CA69438}"/>
          </ac:picMkLst>
        </pc:picChg>
        <pc:picChg chg="add mod">
          <ac:chgData name="Stepan Sofoyan" userId="fb21c576432eb2f6" providerId="LiveId" clId="{E40589C7-025B-45AD-89B6-748A3CDC1555}" dt="2025-12-15T00:07:49.901" v="3936" actId="1076"/>
          <ac:picMkLst>
            <pc:docMk/>
            <pc:sldMk cId="2773884497" sldId="285"/>
            <ac:picMk id="15" creationId="{102B91CE-D6B6-CF11-E900-007800D0E165}"/>
          </ac:picMkLst>
        </pc:picChg>
        <pc:picChg chg="add mod">
          <ac:chgData name="Stepan Sofoyan" userId="fb21c576432eb2f6" providerId="LiveId" clId="{E40589C7-025B-45AD-89B6-748A3CDC1555}" dt="2025-12-15T00:06:34.347" v="3921" actId="1076"/>
          <ac:picMkLst>
            <pc:docMk/>
            <pc:sldMk cId="2773884497" sldId="285"/>
            <ac:picMk id="17" creationId="{AC50A1E6-B032-5D6A-9802-6EDE780508E6}"/>
          </ac:picMkLst>
        </pc:picChg>
        <pc:picChg chg="add mod">
          <ac:chgData name="Stepan Sofoyan" userId="fb21c576432eb2f6" providerId="LiveId" clId="{E40589C7-025B-45AD-89B6-748A3CDC1555}" dt="2025-12-15T00:07:29.798" v="3931" actId="1076"/>
          <ac:picMkLst>
            <pc:docMk/>
            <pc:sldMk cId="2773884497" sldId="285"/>
            <ac:picMk id="19" creationId="{F3B081DD-514D-1B2F-87B5-6069C593D073}"/>
          </ac:picMkLst>
        </pc:picChg>
      </pc:sldChg>
    </pc:docChg>
  </pc:docChgLst>
  <pc:docChgLst>
    <pc:chgData name="Gastgebruiker" providerId="Windows Live" clId="Web-{B33E5AC6-5DD5-8BEE-BDD5-826D1882F685}"/>
    <pc:docChg chg="modSld">
      <pc:chgData name="Gastgebruiker" userId="" providerId="Windows Live" clId="Web-{B33E5AC6-5DD5-8BEE-BDD5-826D1882F685}" dt="2025-12-15T00:21:56.123" v="36" actId="20577"/>
      <pc:docMkLst>
        <pc:docMk/>
      </pc:docMkLst>
      <pc:sldChg chg="addSp delSp modSp">
        <pc:chgData name="Gastgebruiker" userId="" providerId="Windows Live" clId="Web-{B33E5AC6-5DD5-8BEE-BDD5-826D1882F685}" dt="2025-12-14T21:49:06.521" v="14"/>
        <pc:sldMkLst>
          <pc:docMk/>
          <pc:sldMk cId="2223143640" sldId="272"/>
        </pc:sldMkLst>
        <pc:picChg chg="add mod modCrop">
          <ac:chgData name="Gastgebruiker" userId="" providerId="Windows Live" clId="Web-{B33E5AC6-5DD5-8BEE-BDD5-826D1882F685}" dt="2025-12-14T21:49:06.521" v="14"/>
          <ac:picMkLst>
            <pc:docMk/>
            <pc:sldMk cId="2223143640" sldId="272"/>
            <ac:picMk id="7" creationId="{6C114C63-628B-98A2-9F9C-E6DAA2D48E84}"/>
          </ac:picMkLst>
        </pc:picChg>
      </pc:sldChg>
      <pc:sldChg chg="addSp delSp modSp">
        <pc:chgData name="Gastgebruiker" userId="" providerId="Windows Live" clId="Web-{B33E5AC6-5DD5-8BEE-BDD5-826D1882F685}" dt="2025-12-14T21:48:33.595" v="7" actId="1076"/>
        <pc:sldMkLst>
          <pc:docMk/>
          <pc:sldMk cId="1154887423" sldId="279"/>
        </pc:sldMkLst>
        <pc:picChg chg="add mod">
          <ac:chgData name="Gastgebruiker" userId="" providerId="Windows Live" clId="Web-{B33E5AC6-5DD5-8BEE-BDD5-826D1882F685}" dt="2025-12-14T21:48:33.595" v="7" actId="1076"/>
          <ac:picMkLst>
            <pc:docMk/>
            <pc:sldMk cId="1154887423" sldId="279"/>
            <ac:picMk id="5" creationId="{EE873120-9652-CD2E-8F3F-F817542054B0}"/>
          </ac:picMkLst>
        </pc:picChg>
      </pc:sldChg>
      <pc:sldChg chg="addSp delSp modSp">
        <pc:chgData name="Gastgebruiker" userId="" providerId="Windows Live" clId="Web-{B33E5AC6-5DD5-8BEE-BDD5-826D1882F685}" dt="2025-12-14T23:18:49.484" v="32" actId="1076"/>
        <pc:sldMkLst>
          <pc:docMk/>
          <pc:sldMk cId="530692560" sldId="282"/>
        </pc:sldMkLst>
      </pc:sldChg>
      <pc:sldChg chg="modSp">
        <pc:chgData name="Gastgebruiker" userId="" providerId="Windows Live" clId="Web-{B33E5AC6-5DD5-8BEE-BDD5-826D1882F685}" dt="2025-12-15T00:21:56.123" v="36" actId="20577"/>
        <pc:sldMkLst>
          <pc:docMk/>
          <pc:sldMk cId="2783128125" sldId="283"/>
        </pc:sldMkLst>
        <pc:spChg chg="mod">
          <ac:chgData name="Gastgebruiker" userId="" providerId="Windows Live" clId="Web-{B33E5AC6-5DD5-8BEE-BDD5-826D1882F685}" dt="2025-12-15T00:21:56.123" v="36" actId="20577"/>
          <ac:spMkLst>
            <pc:docMk/>
            <pc:sldMk cId="2783128125" sldId="283"/>
            <ac:spMk id="2" creationId="{A745ED99-ABBC-C00B-1626-47619DCB793C}"/>
          </ac:spMkLst>
        </pc:spChg>
      </pc:sldChg>
    </pc:docChg>
  </pc:docChgLst>
  <pc:docChgLst>
    <pc:chgData name="Gevorg Sofoyan" userId="ce8608b3d8e292f1" providerId="LiveId" clId="{E40589C7-025B-45AD-89B6-748A3CDC1555}"/>
    <pc:docChg chg="undo custSel addSld delSld modSld sldOrd">
      <pc:chgData name="Gevorg Sofoyan" userId="ce8608b3d8e292f1" providerId="LiveId" clId="{E40589C7-025B-45AD-89B6-748A3CDC1555}" dt="2025-12-19T08:28:46.633" v="221" actId="14100"/>
      <pc:docMkLst>
        <pc:docMk/>
      </pc:docMkLst>
      <pc:sldChg chg="addSp modSp mod">
        <pc:chgData name="Gevorg Sofoyan" userId="ce8608b3d8e292f1" providerId="LiveId" clId="{E40589C7-025B-45AD-89B6-748A3CDC1555}" dt="2025-12-18T17:02:27.544" v="141" actId="1076"/>
        <pc:sldMkLst>
          <pc:docMk/>
          <pc:sldMk cId="1388501769" sldId="259"/>
        </pc:sldMkLst>
        <pc:picChg chg="add mod">
          <ac:chgData name="Gevorg Sofoyan" userId="ce8608b3d8e292f1" providerId="LiveId" clId="{E40589C7-025B-45AD-89B6-748A3CDC1555}" dt="2025-12-18T17:02:27.544" v="141" actId="1076"/>
          <ac:picMkLst>
            <pc:docMk/>
            <pc:sldMk cId="1388501769" sldId="259"/>
            <ac:picMk id="4" creationId="{17B88105-B38B-9A46-ED1D-874F43C80E67}"/>
          </ac:picMkLst>
        </pc:picChg>
      </pc:sldChg>
      <pc:sldChg chg="modSp mod">
        <pc:chgData name="Gevorg Sofoyan" userId="ce8608b3d8e292f1" providerId="LiveId" clId="{E40589C7-025B-45AD-89B6-748A3CDC1555}" dt="2025-12-18T22:26:16.779" v="186" actId="299"/>
        <pc:sldMkLst>
          <pc:docMk/>
          <pc:sldMk cId="832580512" sldId="284"/>
        </pc:sldMkLst>
        <pc:spChg chg="mod">
          <ac:chgData name="Gevorg Sofoyan" userId="ce8608b3d8e292f1" providerId="LiveId" clId="{E40589C7-025B-45AD-89B6-748A3CDC1555}" dt="2025-12-18T22:26:16.779" v="186" actId="299"/>
          <ac:spMkLst>
            <pc:docMk/>
            <pc:sldMk cId="832580512" sldId="284"/>
            <ac:spMk id="2" creationId="{B78CBCAF-2A7B-2CBF-A3FB-11ED239FD850}"/>
          </ac:spMkLst>
        </pc:spChg>
      </pc:sldChg>
      <pc:sldChg chg="addSp delSp modSp new del mod ord">
        <pc:chgData name="Gevorg Sofoyan" userId="ce8608b3d8e292f1" providerId="LiveId" clId="{E40589C7-025B-45AD-89B6-748A3CDC1555}" dt="2025-12-18T17:03:28.367" v="179" actId="47"/>
        <pc:sldMkLst>
          <pc:docMk/>
          <pc:sldMk cId="3635273971" sldId="286"/>
        </pc:sldMkLst>
        <pc:spChg chg="del">
          <ac:chgData name="Gevorg Sofoyan" userId="ce8608b3d8e292f1" providerId="LiveId" clId="{E40589C7-025B-45AD-89B6-748A3CDC1555}" dt="2025-12-18T16:13:48.363" v="2" actId="478"/>
          <ac:spMkLst>
            <pc:docMk/>
            <pc:sldMk cId="3635273971" sldId="286"/>
            <ac:spMk id="2" creationId="{AC1F6721-4A05-4E9F-A2C5-22974CDE5D06}"/>
          </ac:spMkLst>
        </pc:spChg>
        <pc:spChg chg="del">
          <ac:chgData name="Gevorg Sofoyan" userId="ce8608b3d8e292f1" providerId="LiveId" clId="{E40589C7-025B-45AD-89B6-748A3CDC1555}" dt="2025-12-18T16:13:50.520" v="17" actId="478"/>
          <ac:spMkLst>
            <pc:docMk/>
            <pc:sldMk cId="3635273971" sldId="286"/>
            <ac:spMk id="3" creationId="{7782B712-6DA0-ABA2-26CE-4FF7F6CA2DC5}"/>
          </ac:spMkLst>
        </pc:spChg>
        <pc:spChg chg="del">
          <ac:chgData name="Gevorg Sofoyan" userId="ce8608b3d8e292f1" providerId="LiveId" clId="{E40589C7-025B-45AD-89B6-748A3CDC1555}" dt="2025-12-18T16:13:46.553" v="1" actId="478"/>
          <ac:spMkLst>
            <pc:docMk/>
            <pc:sldMk cId="3635273971" sldId="286"/>
            <ac:spMk id="4" creationId="{49D7E628-E18D-79AA-6680-3335A30B8FEC}"/>
          </ac:spMkLst>
        </pc:spChg>
        <pc:spChg chg="add mod">
          <ac:chgData name="Gevorg Sofoyan" userId="ce8608b3d8e292f1" providerId="LiveId" clId="{E40589C7-025B-45AD-89B6-748A3CDC1555}" dt="2025-12-18T16:30:45.122" v="27"/>
          <ac:spMkLst>
            <pc:docMk/>
            <pc:sldMk cId="3635273971" sldId="286"/>
            <ac:spMk id="10" creationId="{EB0C5038-1F48-0D8F-9999-C0CCCCEF154C}"/>
          </ac:spMkLst>
        </pc:spChg>
        <pc:spChg chg="add del">
          <ac:chgData name="Gevorg Sofoyan" userId="ce8608b3d8e292f1" providerId="LiveId" clId="{E40589C7-025B-45AD-89B6-748A3CDC1555}" dt="2025-12-18T16:31:01.940" v="29" actId="22"/>
          <ac:spMkLst>
            <pc:docMk/>
            <pc:sldMk cId="3635273971" sldId="286"/>
            <ac:spMk id="12" creationId="{3438BC33-F1E8-601F-9376-D7D85819A88A}"/>
          </ac:spMkLst>
        </pc:spChg>
        <pc:spChg chg="add del mod">
          <ac:chgData name="Gevorg Sofoyan" userId="ce8608b3d8e292f1" providerId="LiveId" clId="{E40589C7-025B-45AD-89B6-748A3CDC1555}" dt="2025-12-18T16:32:59.054" v="37" actId="478"/>
          <ac:spMkLst>
            <pc:docMk/>
            <pc:sldMk cId="3635273971" sldId="286"/>
            <ac:spMk id="14" creationId="{675B12F1-F04B-9D84-315A-F9049E985D67}"/>
          </ac:spMkLst>
        </pc:spChg>
        <pc:spChg chg="add mod">
          <ac:chgData name="Gevorg Sofoyan" userId="ce8608b3d8e292f1" providerId="LiveId" clId="{E40589C7-025B-45AD-89B6-748A3CDC1555}" dt="2025-12-18T16:57:18.780" v="77" actId="208"/>
          <ac:spMkLst>
            <pc:docMk/>
            <pc:sldMk cId="3635273971" sldId="286"/>
            <ac:spMk id="20" creationId="{2DFC5F8E-E347-62B0-92D1-422899A4695A}"/>
          </ac:spMkLst>
        </pc:spChg>
        <pc:spChg chg="mod">
          <ac:chgData name="Gevorg Sofoyan" userId="ce8608b3d8e292f1" providerId="LiveId" clId="{E40589C7-025B-45AD-89B6-748A3CDC1555}" dt="2025-12-18T16:58:18.697" v="95" actId="1076"/>
          <ac:spMkLst>
            <pc:docMk/>
            <pc:sldMk cId="3635273971" sldId="286"/>
            <ac:spMk id="22" creationId="{D0F3AF76-DA76-AC78-6E48-6E39831F7002}"/>
          </ac:spMkLst>
        </pc:spChg>
        <pc:spChg chg="mod">
          <ac:chgData name="Gevorg Sofoyan" userId="ce8608b3d8e292f1" providerId="LiveId" clId="{E40589C7-025B-45AD-89B6-748A3CDC1555}" dt="2025-12-18T16:58:15.931" v="94" actId="1076"/>
          <ac:spMkLst>
            <pc:docMk/>
            <pc:sldMk cId="3635273971" sldId="286"/>
            <ac:spMk id="23" creationId="{0F512989-3AF8-B2AD-9C98-BFCABED86581}"/>
          </ac:spMkLst>
        </pc:spChg>
        <pc:spChg chg="add mod">
          <ac:chgData name="Gevorg Sofoyan" userId="ce8608b3d8e292f1" providerId="LiveId" clId="{E40589C7-025B-45AD-89B6-748A3CDC1555}" dt="2025-12-18T16:58:27.995" v="96" actId="108"/>
          <ac:spMkLst>
            <pc:docMk/>
            <pc:sldMk cId="3635273971" sldId="286"/>
            <ac:spMk id="24" creationId="{8C8A9E57-621C-2331-EC10-3C292B2B602F}"/>
          </ac:spMkLst>
        </pc:spChg>
        <pc:spChg chg="mod">
          <ac:chgData name="Gevorg Sofoyan" userId="ce8608b3d8e292f1" providerId="LiveId" clId="{E40589C7-025B-45AD-89B6-748A3CDC1555}" dt="2025-12-18T16:55:54.514" v="67" actId="403"/>
          <ac:spMkLst>
            <pc:docMk/>
            <pc:sldMk cId="3635273971" sldId="286"/>
            <ac:spMk id="26" creationId="{8E652DC9-E0E8-2F48-C716-AE89930A63E7}"/>
          </ac:spMkLst>
        </pc:spChg>
        <pc:spChg chg="mod">
          <ac:chgData name="Gevorg Sofoyan" userId="ce8608b3d8e292f1" providerId="LiveId" clId="{E40589C7-025B-45AD-89B6-748A3CDC1555}" dt="2025-12-18T16:58:00.168" v="88" actId="403"/>
          <ac:spMkLst>
            <pc:docMk/>
            <pc:sldMk cId="3635273971" sldId="286"/>
            <ac:spMk id="27" creationId="{C3B7197A-5F9C-FC3F-50FE-1051BBB8041D}"/>
          </ac:spMkLst>
        </pc:spChg>
        <pc:grpChg chg="add mod ord">
          <ac:chgData name="Gevorg Sofoyan" userId="ce8608b3d8e292f1" providerId="LiveId" clId="{E40589C7-025B-45AD-89B6-748A3CDC1555}" dt="2025-12-18T16:54:31.141" v="53" actId="1076"/>
          <ac:grpSpMkLst>
            <pc:docMk/>
            <pc:sldMk cId="3635273971" sldId="286"/>
            <ac:grpSpMk id="9" creationId="{0CE8A594-A378-9F50-5EF4-B5A039D1A722}"/>
          </ac:grpSpMkLst>
        </pc:grpChg>
        <pc:grpChg chg="add mod ord">
          <ac:chgData name="Gevorg Sofoyan" userId="ce8608b3d8e292f1" providerId="LiveId" clId="{E40589C7-025B-45AD-89B6-748A3CDC1555}" dt="2025-12-18T16:54:36.438" v="54" actId="1076"/>
          <ac:grpSpMkLst>
            <pc:docMk/>
            <pc:sldMk cId="3635273971" sldId="286"/>
            <ac:grpSpMk id="17" creationId="{1FE4F7B5-0F97-4BEC-F5C3-BBBBCF6F8467}"/>
          </ac:grpSpMkLst>
        </pc:grpChg>
        <pc:grpChg chg="add mod">
          <ac:chgData name="Gevorg Sofoyan" userId="ce8608b3d8e292f1" providerId="LiveId" clId="{E40589C7-025B-45AD-89B6-748A3CDC1555}" dt="2025-12-18T16:55:19.131" v="57" actId="164"/>
          <ac:grpSpMkLst>
            <pc:docMk/>
            <pc:sldMk cId="3635273971" sldId="286"/>
            <ac:grpSpMk id="21" creationId="{7B518534-C471-9E51-D5B8-D3526D501097}"/>
          </ac:grpSpMkLst>
        </pc:grpChg>
        <pc:grpChg chg="add mod">
          <ac:chgData name="Gevorg Sofoyan" userId="ce8608b3d8e292f1" providerId="LiveId" clId="{E40589C7-025B-45AD-89B6-748A3CDC1555}" dt="2025-12-18T16:55:19.131" v="57" actId="164"/>
          <ac:grpSpMkLst>
            <pc:docMk/>
            <pc:sldMk cId="3635273971" sldId="286"/>
            <ac:grpSpMk id="25" creationId="{FC787FD3-C337-E9BB-135C-D6A959514CDD}"/>
          </ac:grpSpMkLst>
        </pc:grpChg>
        <pc:grpChg chg="add mod">
          <ac:chgData name="Gevorg Sofoyan" userId="ce8608b3d8e292f1" providerId="LiveId" clId="{E40589C7-025B-45AD-89B6-748A3CDC1555}" dt="2025-12-18T16:56:44.398" v="75" actId="1076"/>
          <ac:grpSpMkLst>
            <pc:docMk/>
            <pc:sldMk cId="3635273971" sldId="286"/>
            <ac:grpSpMk id="30" creationId="{AD494E0C-895C-80EA-B4CF-D0BB310771EF}"/>
          </ac:grpSpMkLst>
        </pc:grpChg>
        <pc:graphicFrameChg chg="add mod ord modVis">
          <ac:chgData name="Gevorg Sofoyan" userId="ce8608b3d8e292f1" providerId="LiveId" clId="{E40589C7-025B-45AD-89B6-748A3CDC1555}" dt="2025-12-18T16:54:24.654" v="52"/>
          <ac:graphicFrameMkLst>
            <pc:docMk/>
            <pc:sldMk cId="3635273971" sldId="286"/>
            <ac:graphicFrameMk id="5" creationId="{E0BFC4CB-5AF8-0EC9-81D8-6202BD1510F1}"/>
          </ac:graphicFrameMkLst>
        </pc:graphicFrameChg>
        <pc:picChg chg="add mod">
          <ac:chgData name="Gevorg Sofoyan" userId="ce8608b3d8e292f1" providerId="LiveId" clId="{E40589C7-025B-45AD-89B6-748A3CDC1555}" dt="2025-12-18T16:13:52.113" v="18"/>
          <ac:picMkLst>
            <pc:docMk/>
            <pc:sldMk cId="3635273971" sldId="286"/>
            <ac:picMk id="6" creationId="{B371EE8F-82B6-B499-1D88-52EF7F4F1B62}"/>
          </ac:picMkLst>
        </pc:picChg>
        <pc:picChg chg="add mod">
          <ac:chgData name="Gevorg Sofoyan" userId="ce8608b3d8e292f1" providerId="LiveId" clId="{E40589C7-025B-45AD-89B6-748A3CDC1555}" dt="2025-12-18T16:14:03.358" v="20" actId="164"/>
          <ac:picMkLst>
            <pc:docMk/>
            <pc:sldMk cId="3635273971" sldId="286"/>
            <ac:picMk id="7" creationId="{EFBAB049-304A-7066-29BD-67F59D2071C7}"/>
          </ac:picMkLst>
        </pc:picChg>
        <pc:picChg chg="add mod">
          <ac:chgData name="Gevorg Sofoyan" userId="ce8608b3d8e292f1" providerId="LiveId" clId="{E40589C7-025B-45AD-89B6-748A3CDC1555}" dt="2025-12-18T16:14:03.358" v="20" actId="164"/>
          <ac:picMkLst>
            <pc:docMk/>
            <pc:sldMk cId="3635273971" sldId="286"/>
            <ac:picMk id="8" creationId="{57EEFF9A-05F2-B49C-D124-C20223332BB1}"/>
          </ac:picMkLst>
        </pc:picChg>
        <pc:picChg chg="add mod">
          <ac:chgData name="Gevorg Sofoyan" userId="ce8608b3d8e292f1" providerId="LiveId" clId="{E40589C7-025B-45AD-89B6-748A3CDC1555}" dt="2025-12-18T16:54:07.535" v="43" actId="164"/>
          <ac:picMkLst>
            <pc:docMk/>
            <pc:sldMk cId="3635273971" sldId="286"/>
            <ac:picMk id="15" creationId="{4EEBB158-C1C9-5457-0FAD-68C4E13E19AB}"/>
          </ac:picMkLst>
        </pc:picChg>
        <pc:picChg chg="add mod">
          <ac:chgData name="Gevorg Sofoyan" userId="ce8608b3d8e292f1" providerId="LiveId" clId="{E40589C7-025B-45AD-89B6-748A3CDC1555}" dt="2025-12-18T16:54:07.535" v="43" actId="164"/>
          <ac:picMkLst>
            <pc:docMk/>
            <pc:sldMk cId="3635273971" sldId="286"/>
            <ac:picMk id="16" creationId="{24B52E2F-2661-C000-FBAD-A98EA827C7B8}"/>
          </ac:picMkLst>
        </pc:picChg>
        <pc:picChg chg="add mod">
          <ac:chgData name="Gevorg Sofoyan" userId="ce8608b3d8e292f1" providerId="LiveId" clId="{E40589C7-025B-45AD-89B6-748A3CDC1555}" dt="2025-12-18T16:57:28.839" v="78" actId="207"/>
          <ac:picMkLst>
            <pc:docMk/>
            <pc:sldMk cId="3635273971" sldId="286"/>
            <ac:picMk id="28" creationId="{D3FB79F0-68AC-D0E2-1FE1-D6DE064B6E99}"/>
          </ac:picMkLst>
        </pc:picChg>
        <pc:picChg chg="add mod">
          <ac:chgData name="Gevorg Sofoyan" userId="ce8608b3d8e292f1" providerId="LiveId" clId="{E40589C7-025B-45AD-89B6-748A3CDC1555}" dt="2025-12-18T16:58:42.279" v="98" actId="207"/>
          <ac:picMkLst>
            <pc:docMk/>
            <pc:sldMk cId="3635273971" sldId="286"/>
            <ac:picMk id="29" creationId="{9EECBCE0-5699-B539-628F-5D7697145C52}"/>
          </ac:picMkLst>
        </pc:picChg>
        <pc:cxnChg chg="mod">
          <ac:chgData name="Gevorg Sofoyan" userId="ce8608b3d8e292f1" providerId="LiveId" clId="{E40589C7-025B-45AD-89B6-748A3CDC1555}" dt="2025-12-18T16:57:36.441" v="79" actId="208"/>
          <ac:cxnSpMkLst>
            <pc:docMk/>
            <pc:sldMk cId="3635273971" sldId="286"/>
            <ac:cxnSpMk id="18" creationId="{5D99680D-2EA2-5D04-48E3-9E8B7E75C1CA}"/>
          </ac:cxnSpMkLst>
        </pc:cxnChg>
        <pc:cxnChg chg="mod">
          <ac:chgData name="Gevorg Sofoyan" userId="ce8608b3d8e292f1" providerId="LiveId" clId="{E40589C7-025B-45AD-89B6-748A3CDC1555}" dt="2025-12-18T16:58:33.789" v="97" actId="108"/>
          <ac:cxnSpMkLst>
            <pc:docMk/>
            <pc:sldMk cId="3635273971" sldId="286"/>
            <ac:cxnSpMk id="19" creationId="{E8D70296-8C84-F8AC-D432-B66F98CA6A46}"/>
          </ac:cxnSpMkLst>
        </pc:cxnChg>
      </pc:sldChg>
      <pc:sldChg chg="addSp delSp modSp new mod">
        <pc:chgData name="Gevorg Sofoyan" userId="ce8608b3d8e292f1" providerId="LiveId" clId="{E40589C7-025B-45AD-89B6-748A3CDC1555}" dt="2025-12-18T22:24:46.659" v="182" actId="313"/>
        <pc:sldMkLst>
          <pc:docMk/>
          <pc:sldMk cId="2697188611" sldId="287"/>
        </pc:sldMkLst>
        <pc:spChg chg="add del">
          <ac:chgData name="Gevorg Sofoyan" userId="ce8608b3d8e292f1" providerId="LiveId" clId="{E40589C7-025B-45AD-89B6-748A3CDC1555}" dt="2025-12-18T17:01:20.255" v="134" actId="478"/>
          <ac:spMkLst>
            <pc:docMk/>
            <pc:sldMk cId="2697188611" sldId="287"/>
            <ac:spMk id="2" creationId="{627BB161-0169-C0A2-138D-A9957B292617}"/>
          </ac:spMkLst>
        </pc:spChg>
        <pc:spChg chg="del">
          <ac:chgData name="Gevorg Sofoyan" userId="ce8608b3d8e292f1" providerId="LiveId" clId="{E40589C7-025B-45AD-89B6-748A3CDC1555}" dt="2025-12-18T16:59:01.801" v="100" actId="478"/>
          <ac:spMkLst>
            <pc:docMk/>
            <pc:sldMk cId="2697188611" sldId="287"/>
            <ac:spMk id="3" creationId="{7A291EA2-47A5-6B6F-A233-8901911C6D5A}"/>
          </ac:spMkLst>
        </pc:spChg>
        <pc:spChg chg="mod">
          <ac:chgData name="Gevorg Sofoyan" userId="ce8608b3d8e292f1" providerId="LiveId" clId="{E40589C7-025B-45AD-89B6-748A3CDC1555}" dt="2025-12-18T16:59:09.654" v="101"/>
          <ac:spMkLst>
            <pc:docMk/>
            <pc:sldMk cId="2697188611" sldId="287"/>
            <ac:spMk id="13" creationId="{1E5547E9-1DDE-4421-0E96-4B264B1221F5}"/>
          </ac:spMkLst>
        </pc:spChg>
        <pc:spChg chg="mod">
          <ac:chgData name="Gevorg Sofoyan" userId="ce8608b3d8e292f1" providerId="LiveId" clId="{E40589C7-025B-45AD-89B6-748A3CDC1555}" dt="2025-12-18T17:01:19.906" v="127" actId="1076"/>
          <ac:spMkLst>
            <pc:docMk/>
            <pc:sldMk cId="2697188611" sldId="287"/>
            <ac:spMk id="15" creationId="{C6527A5C-52FF-21D3-584D-A0C1F48EA6C8}"/>
          </ac:spMkLst>
        </pc:spChg>
        <pc:spChg chg="mod">
          <ac:chgData name="Gevorg Sofoyan" userId="ce8608b3d8e292f1" providerId="LiveId" clId="{E40589C7-025B-45AD-89B6-748A3CDC1555}" dt="2025-12-18T22:24:46.659" v="182" actId="313"/>
          <ac:spMkLst>
            <pc:docMk/>
            <pc:sldMk cId="2697188611" sldId="287"/>
            <ac:spMk id="19" creationId="{E4E63707-F8F6-4E77-8B5F-8730C725428E}"/>
          </ac:spMkLst>
        </pc:spChg>
        <pc:spChg chg="mod">
          <ac:chgData name="Gevorg Sofoyan" userId="ce8608b3d8e292f1" providerId="LiveId" clId="{E40589C7-025B-45AD-89B6-748A3CDC1555}" dt="2025-12-18T16:59:09.654" v="101"/>
          <ac:spMkLst>
            <pc:docMk/>
            <pc:sldMk cId="2697188611" sldId="287"/>
            <ac:spMk id="20" creationId="{A2D51168-5373-2F81-A0CC-7756579402C1}"/>
          </ac:spMkLst>
        </pc:spChg>
        <pc:spChg chg="mod">
          <ac:chgData name="Gevorg Sofoyan" userId="ce8608b3d8e292f1" providerId="LiveId" clId="{E40589C7-025B-45AD-89B6-748A3CDC1555}" dt="2025-12-18T16:59:09.654" v="101"/>
          <ac:spMkLst>
            <pc:docMk/>
            <pc:sldMk cId="2697188611" sldId="287"/>
            <ac:spMk id="21" creationId="{BC4240F0-8775-FD4F-55FD-41C36D3F4B30}"/>
          </ac:spMkLst>
        </pc:spChg>
        <pc:spChg chg="mod">
          <ac:chgData name="Gevorg Sofoyan" userId="ce8608b3d8e292f1" providerId="LiveId" clId="{E40589C7-025B-45AD-89B6-748A3CDC1555}" dt="2025-12-18T16:59:09.654" v="101"/>
          <ac:spMkLst>
            <pc:docMk/>
            <pc:sldMk cId="2697188611" sldId="287"/>
            <ac:spMk id="22" creationId="{1F9C5962-8A06-7C1A-D173-6C9E16C78CC4}"/>
          </ac:spMkLst>
        </pc:spChg>
        <pc:grpChg chg="mod">
          <ac:chgData name="Gevorg Sofoyan" userId="ce8608b3d8e292f1" providerId="LiveId" clId="{E40589C7-025B-45AD-89B6-748A3CDC1555}" dt="2025-12-18T17:01:36.989" v="138" actId="1076"/>
          <ac:grpSpMkLst>
            <pc:docMk/>
            <pc:sldMk cId="2697188611" sldId="287"/>
            <ac:grpSpMk id="4" creationId="{0BD5C8CC-59D2-88FE-0684-65E3802DE50F}"/>
          </ac:grpSpMkLst>
        </pc:grpChg>
        <pc:grpChg chg="mod">
          <ac:chgData name="Gevorg Sofoyan" userId="ce8608b3d8e292f1" providerId="LiveId" clId="{E40589C7-025B-45AD-89B6-748A3CDC1555}" dt="2025-12-18T17:01:29.796" v="137" actId="1076"/>
          <ac:grpSpMkLst>
            <pc:docMk/>
            <pc:sldMk cId="2697188611" sldId="287"/>
            <ac:grpSpMk id="7" creationId="{D39526A2-B62B-97C5-0793-8232A9691077}"/>
          </ac:grpSpMkLst>
        </pc:grpChg>
        <pc:grpChg chg="mod">
          <ac:chgData name="Gevorg Sofoyan" userId="ce8608b3d8e292f1" providerId="LiveId" clId="{E40589C7-025B-45AD-89B6-748A3CDC1555}" dt="2025-12-18T16:59:18.185" v="102" actId="1076"/>
          <ac:grpSpMkLst>
            <pc:docMk/>
            <pc:sldMk cId="2697188611" sldId="287"/>
            <ac:grpSpMk id="10" creationId="{D8F404EC-C77B-F4CA-B523-E8969E69D167}"/>
          </ac:grpSpMkLst>
        </pc:grpChg>
        <pc:graphicFrameChg chg="add mod ord modVis">
          <ac:chgData name="Gevorg Sofoyan" userId="ce8608b3d8e292f1" providerId="LiveId" clId="{E40589C7-025B-45AD-89B6-748A3CDC1555}" dt="2025-12-18T17:01:20.254" v="133" actId="14100"/>
          <ac:graphicFrameMkLst>
            <pc:docMk/>
            <pc:sldMk cId="2697188611" sldId="287"/>
            <ac:graphicFrameMk id="24" creationId="{90F5EBBD-3F93-B897-56E8-6B34D40DD4D3}"/>
          </ac:graphicFrameMkLst>
        </pc:graphicFrameChg>
        <pc:picChg chg="mod">
          <ac:chgData name="Gevorg Sofoyan" userId="ce8608b3d8e292f1" providerId="LiveId" clId="{E40589C7-025B-45AD-89B6-748A3CDC1555}" dt="2025-12-18T16:59:09.654" v="101"/>
          <ac:picMkLst>
            <pc:docMk/>
            <pc:sldMk cId="2697188611" sldId="287"/>
            <ac:picMk id="5" creationId="{C6C9828A-3E43-BC39-5AA5-3279B0C947F6}"/>
          </ac:picMkLst>
        </pc:picChg>
        <pc:picChg chg="mod">
          <ac:chgData name="Gevorg Sofoyan" userId="ce8608b3d8e292f1" providerId="LiveId" clId="{E40589C7-025B-45AD-89B6-748A3CDC1555}" dt="2025-12-18T16:59:09.654" v="101"/>
          <ac:picMkLst>
            <pc:docMk/>
            <pc:sldMk cId="2697188611" sldId="287"/>
            <ac:picMk id="8" creationId="{537B2C69-B305-66EF-B55D-954B6C2DFE20}"/>
          </ac:picMkLst>
        </pc:picChg>
        <pc:picChg chg="mod">
          <ac:chgData name="Gevorg Sofoyan" userId="ce8608b3d8e292f1" providerId="LiveId" clId="{E40589C7-025B-45AD-89B6-748A3CDC1555}" dt="2025-12-18T16:59:09.654" v="101"/>
          <ac:picMkLst>
            <pc:docMk/>
            <pc:sldMk cId="2697188611" sldId="287"/>
            <ac:picMk id="9" creationId="{1049A605-6846-08FF-8201-3BEB6D323B17}"/>
          </ac:picMkLst>
        </pc:picChg>
        <pc:picChg chg="mod">
          <ac:chgData name="Gevorg Sofoyan" userId="ce8608b3d8e292f1" providerId="LiveId" clId="{E40589C7-025B-45AD-89B6-748A3CDC1555}" dt="2025-12-18T17:01:19.906" v="127" actId="1076"/>
          <ac:picMkLst>
            <pc:docMk/>
            <pc:sldMk cId="2697188611" sldId="287"/>
            <ac:picMk id="18" creationId="{D3C2A307-2ACF-A2DB-40EB-E719EBC45785}"/>
          </ac:picMkLst>
        </pc:picChg>
        <pc:cxnChg chg="mod">
          <ac:chgData name="Gevorg Sofoyan" userId="ce8608b3d8e292f1" providerId="LiveId" clId="{E40589C7-025B-45AD-89B6-748A3CDC1555}" dt="2025-12-18T17:01:20.604" v="135" actId="14100"/>
          <ac:cxnSpMkLst>
            <pc:docMk/>
            <pc:sldMk cId="2697188611" sldId="287"/>
            <ac:cxnSpMk id="11" creationId="{CEAA4387-511F-F708-957A-C214F5CD7FDE}"/>
          </ac:cxnSpMkLst>
        </pc:cxnChg>
        <pc:cxnChg chg="mod">
          <ac:chgData name="Gevorg Sofoyan" userId="ce8608b3d8e292f1" providerId="LiveId" clId="{E40589C7-025B-45AD-89B6-748A3CDC1555}" dt="2025-12-18T17:01:19.906" v="127" actId="1076"/>
          <ac:cxnSpMkLst>
            <pc:docMk/>
            <pc:sldMk cId="2697188611" sldId="287"/>
            <ac:cxnSpMk id="12" creationId="{0636A1E3-C324-F16A-DB6D-803A34BF2790}"/>
          </ac:cxnSpMkLst>
        </pc:cxnChg>
      </pc:sldChg>
      <pc:sldChg chg="new del">
        <pc:chgData name="Gevorg Sofoyan" userId="ce8608b3d8e292f1" providerId="LiveId" clId="{E40589C7-025B-45AD-89B6-748A3CDC1555}" dt="2025-12-18T17:03:19.155" v="178" actId="47"/>
        <pc:sldMkLst>
          <pc:docMk/>
          <pc:sldMk cId="3247076289" sldId="288"/>
        </pc:sldMkLst>
      </pc:sldChg>
      <pc:sldChg chg="addSp delSp modSp new mod modAnim">
        <pc:chgData name="Gevorg Sofoyan" userId="ce8608b3d8e292f1" providerId="LiveId" clId="{E40589C7-025B-45AD-89B6-748A3CDC1555}" dt="2025-12-19T08:28:46.633" v="221" actId="14100"/>
        <pc:sldMkLst>
          <pc:docMk/>
          <pc:sldMk cId="2173685365" sldId="289"/>
        </pc:sldMkLst>
        <pc:spChg chg="del">
          <ac:chgData name="Gevorg Sofoyan" userId="ce8608b3d8e292f1" providerId="LiveId" clId="{E40589C7-025B-45AD-89B6-748A3CDC1555}" dt="2025-12-18T17:03:05.179" v="145" actId="478"/>
          <ac:spMkLst>
            <pc:docMk/>
            <pc:sldMk cId="2173685365" sldId="289"/>
            <ac:spMk id="2" creationId="{3AD0B593-7979-76B7-CA1B-F66BC9D2E274}"/>
          </ac:spMkLst>
        </pc:spChg>
        <pc:spChg chg="del">
          <ac:chgData name="Gevorg Sofoyan" userId="ce8608b3d8e292f1" providerId="LiveId" clId="{E40589C7-025B-45AD-89B6-748A3CDC1555}" dt="2025-12-18T17:02:55.687" v="144" actId="478"/>
          <ac:spMkLst>
            <pc:docMk/>
            <pc:sldMk cId="2173685365" sldId="289"/>
            <ac:spMk id="3" creationId="{0A4B2330-2DBC-7F40-5D96-51AE615FC03E}"/>
          </ac:spMkLst>
        </pc:spChg>
        <pc:spChg chg="add del mod">
          <ac:chgData name="Gevorg Sofoyan" userId="ce8608b3d8e292f1" providerId="LiveId" clId="{E40589C7-025B-45AD-89B6-748A3CDC1555}" dt="2025-12-19T08:26:43.574" v="188" actId="478"/>
          <ac:spMkLst>
            <pc:docMk/>
            <pc:sldMk cId="2173685365" sldId="289"/>
            <ac:spMk id="3" creationId="{F3EE83D1-A808-AAB8-6BAA-8968F1ED5947}"/>
          </ac:spMkLst>
        </pc:spChg>
        <pc:spChg chg="del mod">
          <ac:chgData name="Gevorg Sofoyan" userId="ce8608b3d8e292f1" providerId="LiveId" clId="{E40589C7-025B-45AD-89B6-748A3CDC1555}" dt="2025-12-19T08:26:40.538" v="187" actId="478"/>
          <ac:spMkLst>
            <pc:docMk/>
            <pc:sldMk cId="2173685365" sldId="289"/>
            <ac:spMk id="4" creationId="{A4915FFE-703F-3958-ACC5-E465FB9E1FAD}"/>
          </ac:spMkLst>
        </pc:spChg>
        <pc:spChg chg="add mod ord">
          <ac:chgData name="Gevorg Sofoyan" userId="ce8608b3d8e292f1" providerId="LiveId" clId="{E40589C7-025B-45AD-89B6-748A3CDC1555}" dt="2025-12-19T08:28:09.499" v="207"/>
          <ac:spMkLst>
            <pc:docMk/>
            <pc:sldMk cId="2173685365" sldId="289"/>
            <ac:spMk id="6" creationId="{1E436B39-30B8-E193-EF00-869C1FF3887B}"/>
          </ac:spMkLst>
        </pc:spChg>
        <pc:spChg chg="add mod ord">
          <ac:chgData name="Gevorg Sofoyan" userId="ce8608b3d8e292f1" providerId="LiveId" clId="{E40589C7-025B-45AD-89B6-748A3CDC1555}" dt="2025-12-19T08:28:46.633" v="221" actId="14100"/>
          <ac:spMkLst>
            <pc:docMk/>
            <pc:sldMk cId="2173685365" sldId="289"/>
            <ac:spMk id="8" creationId="{2CEFD8BD-F259-A10F-69CD-4714DDEEF62F}"/>
          </ac:spMkLst>
        </pc:spChg>
        <pc:graphicFrameChg chg="add mod ord modVis">
          <ac:chgData name="Gevorg Sofoyan" userId="ce8608b3d8e292f1" providerId="LiveId" clId="{E40589C7-025B-45AD-89B6-748A3CDC1555}" dt="2025-12-19T08:28:09.503" v="213"/>
          <ac:graphicFrameMkLst>
            <pc:docMk/>
            <pc:sldMk cId="2173685365" sldId="289"/>
            <ac:graphicFrameMk id="5" creationId="{42FB2F38-479D-C51C-ACDD-AA6A7C81F164}"/>
          </ac:graphicFrameMkLst>
        </pc:graphicFrameChg>
        <pc:picChg chg="add mod ord">
          <ac:chgData name="Gevorg Sofoyan" userId="ce8608b3d8e292f1" providerId="LiveId" clId="{E40589C7-025B-45AD-89B6-748A3CDC1555}" dt="2025-12-19T08:28:28.366" v="218" actId="1076"/>
          <ac:picMkLst>
            <pc:docMk/>
            <pc:sldMk cId="2173685365" sldId="289"/>
            <ac:picMk id="7" creationId="{CD37376A-E88D-ECD7-2856-662E452F9FA4}"/>
          </ac:picMkLst>
        </pc:picChg>
      </pc:sldChg>
    </pc:docChg>
  </pc:docChgLst>
  <pc:docChgLst>
    <pc:chgData name="Gastgebruiker" providerId="Windows Live" clId="Web-{6C884AF0-D2CA-8A6B-675B-ED991D24BE6C}"/>
    <pc:docChg chg="addSld delSld modSld">
      <pc:chgData name="Gastgebruiker" userId="" providerId="Windows Live" clId="Web-{6C884AF0-D2CA-8A6B-675B-ED991D24BE6C}" dt="2025-12-19T11:35:57.003" v="498"/>
      <pc:docMkLst>
        <pc:docMk/>
      </pc:docMkLst>
      <pc:sldChg chg="addSp delSp modSp">
        <pc:chgData name="Gastgebruiker" userId="" providerId="Windows Live" clId="Web-{6C884AF0-D2CA-8A6B-675B-ED991D24BE6C}" dt="2025-12-19T11:15:17.650" v="66" actId="1076"/>
        <pc:sldMkLst>
          <pc:docMk/>
          <pc:sldMk cId="2783128125" sldId="283"/>
        </pc:sldMkLst>
        <pc:spChg chg="mod">
          <ac:chgData name="Gastgebruiker" userId="" providerId="Windows Live" clId="Web-{6C884AF0-D2CA-8A6B-675B-ED991D24BE6C}" dt="2025-12-19T10:53:04.697" v="29" actId="20577"/>
          <ac:spMkLst>
            <pc:docMk/>
            <pc:sldMk cId="2783128125" sldId="283"/>
            <ac:spMk id="2" creationId="{A745ED99-ABBC-C00B-1626-47619DCB793C}"/>
          </ac:spMkLst>
        </pc:spChg>
        <pc:spChg chg="del mod">
          <ac:chgData name="Gastgebruiker" userId="" providerId="Windows Live" clId="Web-{6C884AF0-D2CA-8A6B-675B-ED991D24BE6C}" dt="2025-12-19T10:52:23.775" v="4"/>
          <ac:spMkLst>
            <pc:docMk/>
            <pc:sldMk cId="2783128125" sldId="283"/>
            <ac:spMk id="3" creationId="{71AA6B2D-D975-79A4-0708-95CA98B51095}"/>
          </ac:spMkLst>
        </pc:spChg>
        <pc:spChg chg="del">
          <ac:chgData name="Gastgebruiker" userId="" providerId="Windows Live" clId="Web-{6C884AF0-D2CA-8A6B-675B-ED991D24BE6C}" dt="2025-12-19T10:52:26.900" v="5"/>
          <ac:spMkLst>
            <pc:docMk/>
            <pc:sldMk cId="2783128125" sldId="283"/>
            <ac:spMk id="4" creationId="{C79C9A45-B81E-BA65-0FE6-8DBEC8DEEABF}"/>
          </ac:spMkLst>
        </pc:spChg>
        <pc:picChg chg="add del mod modCrop">
          <ac:chgData name="Gastgebruiker" userId="" providerId="Windows Live" clId="Web-{6C884AF0-D2CA-8A6B-675B-ED991D24BE6C}" dt="2025-12-19T10:58:58.275" v="30"/>
          <ac:picMkLst>
            <pc:docMk/>
            <pc:sldMk cId="2783128125" sldId="283"/>
            <ac:picMk id="6" creationId="{A898A5F3-85DB-50A5-A2F0-BE00D43B818F}"/>
          </ac:picMkLst>
        </pc:picChg>
        <pc:picChg chg="add del mod">
          <ac:chgData name="Gastgebruiker" userId="" providerId="Windows Live" clId="Web-{6C884AF0-D2CA-8A6B-675B-ED991D24BE6C}" dt="2025-12-19T11:15:08.275" v="61"/>
          <ac:picMkLst>
            <pc:docMk/>
            <pc:sldMk cId="2783128125" sldId="283"/>
            <ac:picMk id="7" creationId="{828C7B35-6FE9-092A-2D18-C0F865ABFB2A}"/>
          </ac:picMkLst>
        </pc:picChg>
        <pc:picChg chg="add mod">
          <ac:chgData name="Gastgebruiker" userId="" providerId="Windows Live" clId="Web-{6C884AF0-D2CA-8A6B-675B-ED991D24BE6C}" dt="2025-12-19T11:15:17.650" v="66" actId="1076"/>
          <ac:picMkLst>
            <pc:docMk/>
            <pc:sldMk cId="2783128125" sldId="283"/>
            <ac:picMk id="8" creationId="{AD0D2761-BFAD-9AE9-85EF-5D1B4DC6D230}"/>
          </ac:picMkLst>
        </pc:picChg>
      </pc:sldChg>
      <pc:sldChg chg="addSp delSp modSp new">
        <pc:chgData name="Gastgebruiker" userId="" providerId="Windows Live" clId="Web-{6C884AF0-D2CA-8A6B-675B-ED991D24BE6C}" dt="2025-12-19T11:01:14.244" v="60" actId="1076"/>
        <pc:sldMkLst>
          <pc:docMk/>
          <pc:sldMk cId="4112662560" sldId="290"/>
        </pc:sldMkLst>
        <pc:spChg chg="del">
          <ac:chgData name="Gastgebruiker" userId="" providerId="Windows Live" clId="Web-{6C884AF0-D2CA-8A6B-675B-ED991D24BE6C}" dt="2025-12-19T10:59:46.869" v="39"/>
          <ac:spMkLst>
            <pc:docMk/>
            <pc:sldMk cId="4112662560" sldId="290"/>
            <ac:spMk id="2" creationId="{7CCE4B5D-CFBC-892D-FA1F-3BA80CF3F79E}"/>
          </ac:spMkLst>
        </pc:spChg>
        <pc:spChg chg="del">
          <ac:chgData name="Gastgebruiker" userId="" providerId="Windows Live" clId="Web-{6C884AF0-D2CA-8A6B-675B-ED991D24BE6C}" dt="2025-12-19T10:59:44.478" v="37"/>
          <ac:spMkLst>
            <pc:docMk/>
            <pc:sldMk cId="4112662560" sldId="290"/>
            <ac:spMk id="3" creationId="{9F257CBB-7B00-5867-46F4-E4F1C946F934}"/>
          </ac:spMkLst>
        </pc:spChg>
        <pc:spChg chg="del">
          <ac:chgData name="Gastgebruiker" userId="" providerId="Windows Live" clId="Web-{6C884AF0-D2CA-8A6B-675B-ED991D24BE6C}" dt="2025-12-19T10:59:46.869" v="38"/>
          <ac:spMkLst>
            <pc:docMk/>
            <pc:sldMk cId="4112662560" sldId="290"/>
            <ac:spMk id="4" creationId="{B98192B5-A394-8965-8CA5-BFE7F1B0315E}"/>
          </ac:spMkLst>
        </pc:spChg>
        <pc:spChg chg="add mod">
          <ac:chgData name="Gastgebruiker" userId="" providerId="Windows Live" clId="Web-{6C884AF0-D2CA-8A6B-675B-ED991D24BE6C}" dt="2025-12-19T11:01:14.244" v="60" actId="1076"/>
          <ac:spMkLst>
            <pc:docMk/>
            <pc:sldMk cId="4112662560" sldId="290"/>
            <ac:spMk id="6" creationId="{F6A9D6F1-AC14-4ADF-B38D-99E9C49E23F5}"/>
          </ac:spMkLst>
        </pc:spChg>
        <pc:picChg chg="add mod">
          <ac:chgData name="Gastgebruiker" userId="" providerId="Windows Live" clId="Web-{6C884AF0-D2CA-8A6B-675B-ED991D24BE6C}" dt="2025-12-19T11:00:38.322" v="44" actId="1076"/>
          <ac:picMkLst>
            <pc:docMk/>
            <pc:sldMk cId="4112662560" sldId="290"/>
            <ac:picMk id="5" creationId="{AC27BDE2-A2EE-1C5A-932D-E3DC542A66A6}"/>
          </ac:picMkLst>
        </pc:picChg>
      </pc:sldChg>
      <pc:sldChg chg="addSp delSp modSp new">
        <pc:chgData name="Gastgebruiker" userId="" providerId="Windows Live" clId="Web-{6C884AF0-D2CA-8A6B-675B-ED991D24BE6C}" dt="2025-12-19T11:21:41.078" v="154" actId="1076"/>
        <pc:sldMkLst>
          <pc:docMk/>
          <pc:sldMk cId="471574877" sldId="291"/>
        </pc:sldMkLst>
        <pc:spChg chg="del">
          <ac:chgData name="Gastgebruiker" userId="" providerId="Windows Live" clId="Web-{6C884AF0-D2CA-8A6B-675B-ED991D24BE6C}" dt="2025-12-19T11:16:35.213" v="67"/>
          <ac:spMkLst>
            <pc:docMk/>
            <pc:sldMk cId="471574877" sldId="291"/>
            <ac:spMk id="3" creationId="{55326A0F-1AEB-1A8E-632B-1860C156E684}"/>
          </ac:spMkLst>
        </pc:spChg>
        <pc:spChg chg="del">
          <ac:chgData name="Gastgebruiker" userId="" providerId="Windows Live" clId="Web-{6C884AF0-D2CA-8A6B-675B-ED991D24BE6C}" dt="2025-12-19T11:16:36.432" v="68"/>
          <ac:spMkLst>
            <pc:docMk/>
            <pc:sldMk cId="471574877" sldId="291"/>
            <ac:spMk id="4" creationId="{75445D37-6342-C86E-7920-5D6302784852}"/>
          </ac:spMkLst>
        </pc:spChg>
        <pc:spChg chg="add mod">
          <ac:chgData name="Gastgebruiker" userId="" providerId="Windows Live" clId="Web-{6C884AF0-D2CA-8A6B-675B-ED991D24BE6C}" dt="2025-12-19T11:17:46.260" v="113" actId="20577"/>
          <ac:spMkLst>
            <pc:docMk/>
            <pc:sldMk cId="471574877" sldId="291"/>
            <ac:spMk id="6" creationId="{1C6161F4-11D8-3EE3-D4B6-68C5ACB8D957}"/>
          </ac:spMkLst>
        </pc:spChg>
        <pc:picChg chg="add mod ord">
          <ac:chgData name="Gastgebruiker" userId="" providerId="Windows Live" clId="Web-{6C884AF0-D2CA-8A6B-675B-ED991D24BE6C}" dt="2025-12-19T11:21:41.078" v="154" actId="1076"/>
          <ac:picMkLst>
            <pc:docMk/>
            <pc:sldMk cId="471574877" sldId="291"/>
            <ac:picMk id="5" creationId="{3AF4E2FD-667B-9CD8-B17D-70F14F9D9979}"/>
          </ac:picMkLst>
        </pc:picChg>
        <pc:picChg chg="add del mod">
          <ac:chgData name="Gastgebruiker" userId="" providerId="Windows Live" clId="Web-{6C884AF0-D2CA-8A6B-675B-ED991D24BE6C}" dt="2025-12-19T11:21:11.891" v="148"/>
          <ac:picMkLst>
            <pc:docMk/>
            <pc:sldMk cId="471574877" sldId="291"/>
            <ac:picMk id="7" creationId="{A8E0B625-2FCD-0836-2FAB-739A7F5D541D}"/>
          </ac:picMkLst>
        </pc:picChg>
        <pc:picChg chg="add del mod">
          <ac:chgData name="Gastgebruiker" userId="" providerId="Windows Live" clId="Web-{6C884AF0-D2CA-8A6B-675B-ED991D24BE6C}" dt="2025-12-19T11:21:10.344" v="147"/>
          <ac:picMkLst>
            <pc:docMk/>
            <pc:sldMk cId="471574877" sldId="291"/>
            <ac:picMk id="8" creationId="{C3522095-F4E9-C084-CE6D-0025C033A9D1}"/>
          </ac:picMkLst>
        </pc:picChg>
        <pc:cxnChg chg="add del mod">
          <ac:chgData name="Gastgebruiker" userId="" providerId="Windows Live" clId="Web-{6C884AF0-D2CA-8A6B-675B-ED991D24BE6C}" dt="2025-12-19T11:21:03.297" v="144"/>
          <ac:cxnSpMkLst>
            <pc:docMk/>
            <pc:sldMk cId="471574877" sldId="291"/>
            <ac:cxnSpMk id="9" creationId="{54D74206-BD68-D9A3-ADA1-6A288B90B5B1}"/>
          </ac:cxnSpMkLst>
        </pc:cxnChg>
      </pc:sldChg>
      <pc:sldChg chg="addSp delSp modSp new">
        <pc:chgData name="Gastgebruiker" userId="" providerId="Windows Live" clId="Web-{6C884AF0-D2CA-8A6B-675B-ED991D24BE6C}" dt="2025-12-19T11:22:28.813" v="166" actId="1076"/>
        <pc:sldMkLst>
          <pc:docMk/>
          <pc:sldMk cId="1794644909" sldId="292"/>
        </pc:sldMkLst>
        <pc:spChg chg="del">
          <ac:chgData name="Gastgebruiker" userId="" providerId="Windows Live" clId="Web-{6C884AF0-D2CA-8A6B-675B-ED991D24BE6C}" dt="2025-12-19T11:21:43.531" v="155"/>
          <ac:spMkLst>
            <pc:docMk/>
            <pc:sldMk cId="1794644909" sldId="292"/>
            <ac:spMk id="3" creationId="{6587E8B2-7966-1A1C-EC62-D7E541408859}"/>
          </ac:spMkLst>
        </pc:spChg>
        <pc:spChg chg="del">
          <ac:chgData name="Gastgebruiker" userId="" providerId="Windows Live" clId="Web-{6C884AF0-D2CA-8A6B-675B-ED991D24BE6C}" dt="2025-12-19T11:21:46.531" v="156"/>
          <ac:spMkLst>
            <pc:docMk/>
            <pc:sldMk cId="1794644909" sldId="292"/>
            <ac:spMk id="4" creationId="{F1904037-755C-3FA3-8DAB-80F0994EBF48}"/>
          </ac:spMkLst>
        </pc:spChg>
        <pc:picChg chg="add mod ord">
          <ac:chgData name="Gastgebruiker" userId="" providerId="Windows Live" clId="Web-{6C884AF0-D2CA-8A6B-675B-ED991D24BE6C}" dt="2025-12-19T11:21:58.219" v="163" actId="1076"/>
          <ac:picMkLst>
            <pc:docMk/>
            <pc:sldMk cId="1794644909" sldId="292"/>
            <ac:picMk id="5" creationId="{06F4C0DC-6084-063D-DB32-CDE54650004A}"/>
          </ac:picMkLst>
        </pc:picChg>
        <pc:picChg chg="add mod">
          <ac:chgData name="Gastgebruiker" userId="" providerId="Windows Live" clId="Web-{6C884AF0-D2CA-8A6B-675B-ED991D24BE6C}" dt="2025-12-19T11:22:28.813" v="166" actId="1076"/>
          <ac:picMkLst>
            <pc:docMk/>
            <pc:sldMk cId="1794644909" sldId="292"/>
            <ac:picMk id="6" creationId="{34030DA2-527E-5299-BA10-4FDE2C2DE5DC}"/>
          </ac:picMkLst>
        </pc:picChg>
      </pc:sldChg>
      <pc:sldChg chg="addSp delSp modSp new">
        <pc:chgData name="Gastgebruiker" userId="" providerId="Windows Live" clId="Web-{6C884AF0-D2CA-8A6B-675B-ED991D24BE6C}" dt="2025-12-19T11:25:23.531" v="186" actId="1076"/>
        <pc:sldMkLst>
          <pc:docMk/>
          <pc:sldMk cId="3175787656" sldId="293"/>
        </pc:sldMkLst>
        <pc:spChg chg="del">
          <ac:chgData name="Gastgebruiker" userId="" providerId="Windows Live" clId="Web-{6C884AF0-D2CA-8A6B-675B-ED991D24BE6C}" dt="2025-12-19T11:24:29.859" v="168"/>
          <ac:spMkLst>
            <pc:docMk/>
            <pc:sldMk cId="3175787656" sldId="293"/>
            <ac:spMk id="3" creationId="{F4E4989A-A217-CDF0-1BBE-DFF51F831D96}"/>
          </ac:spMkLst>
        </pc:spChg>
        <pc:spChg chg="del">
          <ac:chgData name="Gastgebruiker" userId="" providerId="Windows Live" clId="Web-{6C884AF0-D2CA-8A6B-675B-ED991D24BE6C}" dt="2025-12-19T11:24:38.797" v="171"/>
          <ac:spMkLst>
            <pc:docMk/>
            <pc:sldMk cId="3175787656" sldId="293"/>
            <ac:spMk id="4" creationId="{BB5488AD-859E-12E0-34B7-404D37292121}"/>
          </ac:spMkLst>
        </pc:spChg>
        <pc:spChg chg="add del mod">
          <ac:chgData name="Gastgebruiker" userId="" providerId="Windows Live" clId="Web-{6C884AF0-D2CA-8A6B-675B-ED991D24BE6C}" dt="2025-12-19T11:24:39.938" v="172"/>
          <ac:spMkLst>
            <pc:docMk/>
            <pc:sldMk cId="3175787656" sldId="293"/>
            <ac:spMk id="7" creationId="{5E2EF2B1-2445-EB45-F13A-FBA103704131}"/>
          </ac:spMkLst>
        </pc:spChg>
        <pc:spChg chg="add mod">
          <ac:chgData name="Gastgebruiker" userId="" providerId="Windows Live" clId="Web-{6C884AF0-D2CA-8A6B-675B-ED991D24BE6C}" dt="2025-12-19T11:25:14.516" v="185" actId="20577"/>
          <ac:spMkLst>
            <pc:docMk/>
            <pc:sldMk cId="3175787656" sldId="293"/>
            <ac:spMk id="9" creationId="{8699F7E3-EAD6-86F1-E7D8-1A59C32F5273}"/>
          </ac:spMkLst>
        </pc:spChg>
        <pc:picChg chg="add del mod ord">
          <ac:chgData name="Gastgebruiker" userId="" providerId="Windows Live" clId="Web-{6C884AF0-D2CA-8A6B-675B-ED991D24BE6C}" dt="2025-12-19T11:24:37.188" v="170"/>
          <ac:picMkLst>
            <pc:docMk/>
            <pc:sldMk cId="3175787656" sldId="293"/>
            <ac:picMk id="5" creationId="{B6374C8C-4F4D-110B-FE4C-C888B7B7AC70}"/>
          </ac:picMkLst>
        </pc:picChg>
        <pc:picChg chg="add mod ord">
          <ac:chgData name="Gastgebruiker" userId="" providerId="Windows Live" clId="Web-{6C884AF0-D2CA-8A6B-675B-ED991D24BE6C}" dt="2025-12-19T11:25:23.531" v="186" actId="1076"/>
          <ac:picMkLst>
            <pc:docMk/>
            <pc:sldMk cId="3175787656" sldId="293"/>
            <ac:picMk id="8" creationId="{D7606515-1C29-2B72-2E7A-4C68D194AE55}"/>
          </ac:picMkLst>
        </pc:picChg>
      </pc:sldChg>
      <pc:sldChg chg="addSp delSp modSp add replId">
        <pc:chgData name="Gastgebruiker" userId="" providerId="Windows Live" clId="Web-{6C884AF0-D2CA-8A6B-675B-ED991D24BE6C}" dt="2025-12-19T11:26:28.563" v="194" actId="1076"/>
        <pc:sldMkLst>
          <pc:docMk/>
          <pc:sldMk cId="4192119184" sldId="294"/>
        </pc:sldMkLst>
        <pc:spChg chg="add del mod">
          <ac:chgData name="Gastgebruiker" userId="" providerId="Windows Live" clId="Web-{6C884AF0-D2CA-8A6B-675B-ED991D24BE6C}" dt="2025-12-19T11:26:21.344" v="190"/>
          <ac:spMkLst>
            <pc:docMk/>
            <pc:sldMk cId="4192119184" sldId="294"/>
            <ac:spMk id="4" creationId="{52AA3817-A0BC-D6AE-D8DE-E79B44589A60}"/>
          </ac:spMkLst>
        </pc:spChg>
        <pc:spChg chg="mod">
          <ac:chgData name="Gastgebruiker" userId="" providerId="Windows Live" clId="Web-{6C884AF0-D2CA-8A6B-675B-ED991D24BE6C}" dt="2025-12-19T11:26:18.188" v="188" actId="20577"/>
          <ac:spMkLst>
            <pc:docMk/>
            <pc:sldMk cId="4192119184" sldId="294"/>
            <ac:spMk id="9" creationId="{594001B3-0722-5393-A667-AA9D6CB1C0FD}"/>
          </ac:spMkLst>
        </pc:spChg>
        <pc:picChg chg="add mod ord">
          <ac:chgData name="Gastgebruiker" userId="" providerId="Windows Live" clId="Web-{6C884AF0-D2CA-8A6B-675B-ED991D24BE6C}" dt="2025-12-19T11:26:28.563" v="194" actId="1076"/>
          <ac:picMkLst>
            <pc:docMk/>
            <pc:sldMk cId="4192119184" sldId="294"/>
            <ac:picMk id="5" creationId="{FCB5F292-C3D9-0A03-C54E-7A259562A029}"/>
          </ac:picMkLst>
        </pc:picChg>
        <pc:picChg chg="del">
          <ac:chgData name="Gastgebruiker" userId="" providerId="Windows Live" clId="Web-{6C884AF0-D2CA-8A6B-675B-ED991D24BE6C}" dt="2025-12-19T11:26:19.547" v="189"/>
          <ac:picMkLst>
            <pc:docMk/>
            <pc:sldMk cId="4192119184" sldId="294"/>
            <ac:picMk id="8" creationId="{64F18234-8B21-1100-571C-468408DEA1BC}"/>
          </ac:picMkLst>
        </pc:picChg>
      </pc:sldChg>
      <pc:sldChg chg="new del">
        <pc:chgData name="Gastgebruiker" userId="" providerId="Windows Live" clId="Web-{6C884AF0-D2CA-8A6B-675B-ED991D24BE6C}" dt="2025-12-19T11:35:57.003" v="498"/>
        <pc:sldMkLst>
          <pc:docMk/>
          <pc:sldMk cId="3211552679" sldId="295"/>
        </pc:sldMkLst>
      </pc:sldChg>
      <pc:sldChg chg="addSp delSp modSp new">
        <pc:chgData name="Gastgebruiker" userId="" providerId="Windows Live" clId="Web-{6C884AF0-D2CA-8A6B-675B-ED991D24BE6C}" dt="2025-12-19T11:27:37.844" v="206" actId="1076"/>
        <pc:sldMkLst>
          <pc:docMk/>
          <pc:sldMk cId="3429591239" sldId="296"/>
        </pc:sldMkLst>
        <pc:spChg chg="del">
          <ac:chgData name="Gastgebruiker" userId="" providerId="Windows Live" clId="Web-{6C884AF0-D2CA-8A6B-675B-ED991D24BE6C}" dt="2025-12-19T11:27:14.438" v="197"/>
          <ac:spMkLst>
            <pc:docMk/>
            <pc:sldMk cId="3429591239" sldId="296"/>
            <ac:spMk id="3" creationId="{BC825146-3C3C-18A0-B354-E83126EDDF0F}"/>
          </ac:spMkLst>
        </pc:spChg>
        <pc:spChg chg="del">
          <ac:chgData name="Gastgebruiker" userId="" providerId="Windows Live" clId="Web-{6C884AF0-D2CA-8A6B-675B-ED991D24BE6C}" dt="2025-12-19T11:27:16.688" v="198"/>
          <ac:spMkLst>
            <pc:docMk/>
            <pc:sldMk cId="3429591239" sldId="296"/>
            <ac:spMk id="4" creationId="{DA233E94-103B-A6F6-870E-30530F331F80}"/>
          </ac:spMkLst>
        </pc:spChg>
        <pc:picChg chg="add mod ord modCrop">
          <ac:chgData name="Gastgebruiker" userId="" providerId="Windows Live" clId="Web-{6C884AF0-D2CA-8A6B-675B-ED991D24BE6C}" dt="2025-12-19T11:27:37.844" v="206" actId="1076"/>
          <ac:picMkLst>
            <pc:docMk/>
            <pc:sldMk cId="3429591239" sldId="296"/>
            <ac:picMk id="5" creationId="{9379BC97-4FDC-7E0A-EB93-EA38C90944DB}"/>
          </ac:picMkLst>
        </pc:picChg>
      </pc:sldChg>
      <pc:sldChg chg="addSp delSp modSp new">
        <pc:chgData name="Gastgebruiker" userId="" providerId="Windows Live" clId="Web-{6C884AF0-D2CA-8A6B-675B-ED991D24BE6C}" dt="2025-12-19T11:29:42.347" v="218" actId="1076"/>
        <pc:sldMkLst>
          <pc:docMk/>
          <pc:sldMk cId="3744722308" sldId="297"/>
        </pc:sldMkLst>
        <pc:spChg chg="del">
          <ac:chgData name="Gastgebruiker" userId="" providerId="Windows Live" clId="Web-{6C884AF0-D2CA-8A6B-675B-ED991D24BE6C}" dt="2025-12-19T11:29:09.800" v="208"/>
          <ac:spMkLst>
            <pc:docMk/>
            <pc:sldMk cId="3744722308" sldId="297"/>
            <ac:spMk id="3" creationId="{16605CF7-99EF-823F-EFE1-BE930F024D94}"/>
          </ac:spMkLst>
        </pc:spChg>
        <pc:spChg chg="del">
          <ac:chgData name="Gastgebruiker" userId="" providerId="Windows Live" clId="Web-{6C884AF0-D2CA-8A6B-675B-ED991D24BE6C}" dt="2025-12-19T11:29:12.363" v="209"/>
          <ac:spMkLst>
            <pc:docMk/>
            <pc:sldMk cId="3744722308" sldId="297"/>
            <ac:spMk id="4" creationId="{2717FC1D-5A7D-8D2E-4CFE-AC1818A088A8}"/>
          </ac:spMkLst>
        </pc:spChg>
        <pc:picChg chg="add mod ord">
          <ac:chgData name="Gastgebruiker" userId="" providerId="Windows Live" clId="Web-{6C884AF0-D2CA-8A6B-675B-ED991D24BE6C}" dt="2025-12-19T11:29:42.347" v="218" actId="1076"/>
          <ac:picMkLst>
            <pc:docMk/>
            <pc:sldMk cId="3744722308" sldId="297"/>
            <ac:picMk id="5" creationId="{50A34AEB-98DD-2E85-9B17-0B74978DC5D7}"/>
          </ac:picMkLst>
        </pc:picChg>
      </pc:sldChg>
      <pc:sldChg chg="addSp delSp modSp add replId">
        <pc:chgData name="Gastgebruiker" userId="" providerId="Windows Live" clId="Web-{6C884AF0-D2CA-8A6B-675B-ED991D24BE6C}" dt="2025-12-19T11:35:42.769" v="497" actId="1076"/>
        <pc:sldMkLst>
          <pc:docMk/>
          <pc:sldMk cId="1183404750" sldId="298"/>
        </pc:sldMkLst>
        <pc:spChg chg="add del mod">
          <ac:chgData name="Gastgebruiker" userId="" providerId="Windows Live" clId="Web-{6C884AF0-D2CA-8A6B-675B-ED991D24BE6C}" dt="2025-12-19T11:31:03.738" v="221"/>
          <ac:spMkLst>
            <pc:docMk/>
            <pc:sldMk cId="1183404750" sldId="298"/>
            <ac:spMk id="4" creationId="{D08ECA08-B9C4-1442-67ED-ABDCA555907D}"/>
          </ac:spMkLst>
        </pc:spChg>
        <pc:spChg chg="add mod">
          <ac:chgData name="Gastgebruiker" userId="" providerId="Windows Live" clId="Web-{6C884AF0-D2CA-8A6B-675B-ED991D24BE6C}" dt="2025-12-19T11:35:42.769" v="497" actId="1076"/>
          <ac:spMkLst>
            <pc:docMk/>
            <pc:sldMk cId="1183404750" sldId="298"/>
            <ac:spMk id="7" creationId="{56F886E2-1C63-8F30-1CCF-EBF79257235B}"/>
          </ac:spMkLst>
        </pc:spChg>
        <pc:spChg chg="add mod">
          <ac:chgData name="Gastgebruiker" userId="" providerId="Windows Live" clId="Web-{6C884AF0-D2CA-8A6B-675B-ED991D24BE6C}" dt="2025-12-19T11:35:28.878" v="495" actId="1076"/>
          <ac:spMkLst>
            <pc:docMk/>
            <pc:sldMk cId="1183404750" sldId="298"/>
            <ac:spMk id="8" creationId="{EE065460-9689-3777-25BB-55A4DF08DC80}"/>
          </ac:spMkLst>
        </pc:spChg>
        <pc:picChg chg="del">
          <ac:chgData name="Gastgebruiker" userId="" providerId="Windows Live" clId="Web-{6C884AF0-D2CA-8A6B-675B-ED991D24BE6C}" dt="2025-12-19T11:31:02.113" v="220"/>
          <ac:picMkLst>
            <pc:docMk/>
            <pc:sldMk cId="1183404750" sldId="298"/>
            <ac:picMk id="5" creationId="{D423FB6D-FE34-EEA4-65EB-6B3653B7DD42}"/>
          </ac:picMkLst>
        </pc:picChg>
        <pc:picChg chg="add mod ord">
          <ac:chgData name="Gastgebruiker" userId="" providerId="Windows Live" clId="Web-{6C884AF0-D2CA-8A6B-675B-ED991D24BE6C}" dt="2025-12-19T11:35:31.660" v="496" actId="1076"/>
          <ac:picMkLst>
            <pc:docMk/>
            <pc:sldMk cId="1183404750" sldId="298"/>
            <ac:picMk id="6" creationId="{5544E0EF-C538-1F01-F08C-174A684CF803}"/>
          </ac:picMkLst>
        </pc:picChg>
      </pc:sldChg>
    </pc:docChg>
  </pc:docChgLst>
  <pc:docChgLst>
    <pc:chgData name="Gastgebruiker" providerId="Windows Live" clId="Web-{AEE44973-3E82-DEBC-0C2B-7CDAE4C3438F}"/>
    <pc:docChg chg="modSld">
      <pc:chgData name="Gastgebruiker" userId="" providerId="Windows Live" clId="Web-{AEE44973-3E82-DEBC-0C2B-7CDAE4C3438F}" dt="2025-12-16T20:08:56.051" v="0" actId="1076"/>
      <pc:docMkLst>
        <pc:docMk/>
      </pc:docMkLst>
      <pc:sldChg chg="modSp">
        <pc:chgData name="Gastgebruiker" userId="" providerId="Windows Live" clId="Web-{AEE44973-3E82-DEBC-0C2B-7CDAE4C3438F}" dt="2025-12-16T20:08:56.051" v="0" actId="1076"/>
        <pc:sldMkLst>
          <pc:docMk/>
          <pc:sldMk cId="1154887423" sldId="279"/>
        </pc:sldMkLst>
        <pc:picChg chg="mod">
          <ac:chgData name="Gastgebruiker" userId="" providerId="Windows Live" clId="Web-{AEE44973-3E82-DEBC-0C2B-7CDAE4C3438F}" dt="2025-12-16T20:08:56.051" v="0" actId="1076"/>
          <ac:picMkLst>
            <pc:docMk/>
            <pc:sldMk cId="1154887423" sldId="279"/>
            <ac:picMk id="5" creationId="{EE873120-9652-CD2E-8F3F-F817542054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Hier </a:t>
            </a:r>
            <a:r>
              <a:rPr lang="en-US" err="1"/>
              <a:t>uitleggen</a:t>
            </a:r>
            <a:r>
              <a:rPr lang="en-US"/>
              <a:t> wat je </a:t>
            </a:r>
            <a:r>
              <a:rPr lang="en-US" err="1"/>
              <a:t>allemaal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doen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User Stories </a:t>
            </a:r>
            <a:r>
              <a:rPr lang="en-US" err="1">
                <a:sym typeface="Wingdings" panose="05000000000000000000" pitchFamily="2" charset="2"/>
              </a:rPr>
              <a:t>zijn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vervuld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611C47-FD23-DB44-05A2-E9FA5C0A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5109526"/>
            <a:ext cx="10923935" cy="74771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28" y="12215"/>
            <a:ext cx="1499574" cy="620712"/>
          </a:xfrm>
        </p:spPr>
        <p:txBody>
          <a:bodyPr/>
          <a:lstStyle/>
          <a:p>
            <a:fld id="{F6DBBB59-6616-794F-B1DC-24A73B0A2B42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224098" y="12215"/>
            <a:ext cx="3777267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9963" y="12215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5871529"/>
            <a:ext cx="10923935" cy="58147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AC6E47-82C7-BBE8-C329-45EEADAF4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620711"/>
            <a:ext cx="10923935" cy="4365714"/>
          </a:xfrm>
          <a:custGeom>
            <a:avLst/>
            <a:gdLst>
              <a:gd name="connsiteX0" fmla="*/ 0 w 10923935"/>
              <a:gd name="connsiteY0" fmla="*/ 0 h 4365714"/>
              <a:gd name="connsiteX1" fmla="*/ 10923935 w 10923935"/>
              <a:gd name="connsiteY1" fmla="*/ 0 h 4365714"/>
              <a:gd name="connsiteX2" fmla="*/ 10923935 w 10923935"/>
              <a:gd name="connsiteY2" fmla="*/ 590024 h 4365714"/>
              <a:gd name="connsiteX3" fmla="*/ 10854449 w 10923935"/>
              <a:gd name="connsiteY3" fmla="*/ 666477 h 4365714"/>
              <a:gd name="connsiteX4" fmla="*/ 10478364 w 10923935"/>
              <a:gd name="connsiteY4" fmla="*/ 1714096 h 4365714"/>
              <a:gd name="connsiteX5" fmla="*/ 10854449 w 10923935"/>
              <a:gd name="connsiteY5" fmla="*/ 2761715 h 4365714"/>
              <a:gd name="connsiteX6" fmla="*/ 10923935 w 10923935"/>
              <a:gd name="connsiteY6" fmla="*/ 2838168 h 4365714"/>
              <a:gd name="connsiteX7" fmla="*/ 10923935 w 10923935"/>
              <a:gd name="connsiteY7" fmla="*/ 4365714 h 4365714"/>
              <a:gd name="connsiteX8" fmla="*/ 0 w 10923935"/>
              <a:gd name="connsiteY8" fmla="*/ 4365714 h 43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23935" h="4365714">
                <a:moveTo>
                  <a:pt x="0" y="0"/>
                </a:moveTo>
                <a:lnTo>
                  <a:pt x="10923935" y="0"/>
                </a:lnTo>
                <a:lnTo>
                  <a:pt x="10923935" y="590024"/>
                </a:lnTo>
                <a:lnTo>
                  <a:pt x="10854449" y="666477"/>
                </a:lnTo>
                <a:cubicBezTo>
                  <a:pt x="10619501" y="951169"/>
                  <a:pt x="10478364" y="1316150"/>
                  <a:pt x="10478364" y="1714096"/>
                </a:cubicBezTo>
                <a:cubicBezTo>
                  <a:pt x="10478364" y="2112042"/>
                  <a:pt x="10619501" y="2477023"/>
                  <a:pt x="10854449" y="2761715"/>
                </a:cubicBezTo>
                <a:lnTo>
                  <a:pt x="10923935" y="2838168"/>
                </a:lnTo>
                <a:lnTo>
                  <a:pt x="10923935" y="4365714"/>
                </a:lnTo>
                <a:lnTo>
                  <a:pt x="0" y="4365714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5874" t="-14218" r="-587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90E47-8ECA-FEFE-B132-694A0DDC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2CDF722-8006-7272-24D3-C4374135F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52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634999"/>
            <a:ext cx="4714867" cy="74676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5B48ED-478C-BDC1-D20E-89B0C95ADE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6604" y="634998"/>
            <a:ext cx="5465012" cy="5602289"/>
          </a:xfrm>
          <a:custGeom>
            <a:avLst/>
            <a:gdLst>
              <a:gd name="connsiteX0" fmla="*/ 0 w 5465012"/>
              <a:gd name="connsiteY0" fmla="*/ 0 h 5602289"/>
              <a:gd name="connsiteX1" fmla="*/ 5465012 w 5465012"/>
              <a:gd name="connsiteY1" fmla="*/ 0 h 5602289"/>
              <a:gd name="connsiteX2" fmla="*/ 5465012 w 5465012"/>
              <a:gd name="connsiteY2" fmla="*/ 5602289 h 5602289"/>
              <a:gd name="connsiteX3" fmla="*/ 0 w 5465012"/>
              <a:gd name="connsiteY3" fmla="*/ 5602289 h 5602289"/>
              <a:gd name="connsiteX4" fmla="*/ 0 w 5465012"/>
              <a:gd name="connsiteY4" fmla="*/ 5260978 h 5602289"/>
              <a:gd name="connsiteX5" fmla="*/ 84015 w 5465012"/>
              <a:gd name="connsiteY5" fmla="*/ 5168539 h 5602289"/>
              <a:gd name="connsiteX6" fmla="*/ 460100 w 5465012"/>
              <a:gd name="connsiteY6" fmla="*/ 4120920 h 5602289"/>
              <a:gd name="connsiteX7" fmla="*/ 84015 w 5465012"/>
              <a:gd name="connsiteY7" fmla="*/ 3073301 h 5602289"/>
              <a:gd name="connsiteX8" fmla="*/ 0 w 5465012"/>
              <a:gd name="connsiteY8" fmla="*/ 2980862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5012" h="5602289">
                <a:moveTo>
                  <a:pt x="0" y="0"/>
                </a:moveTo>
                <a:lnTo>
                  <a:pt x="5465012" y="0"/>
                </a:lnTo>
                <a:lnTo>
                  <a:pt x="5465012" y="5602289"/>
                </a:lnTo>
                <a:lnTo>
                  <a:pt x="0" y="5602289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1904" t="-11334" r="-303" b="-1108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9" y="1748476"/>
            <a:ext cx="4699963" cy="410781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buFont typeface="+mj-lt"/>
              <a:buAutoNum type="arabicPeriod"/>
              <a:defRPr sz="1800"/>
            </a:lvl1pPr>
            <a:lvl2pPr marL="571500" indent="-342900">
              <a:lnSpc>
                <a:spcPct val="90000"/>
              </a:lnSpc>
              <a:buFont typeface="+mj-lt"/>
              <a:buAutoNum type="arabicPeriod"/>
              <a:defRPr sz="1800"/>
            </a:lvl2pPr>
            <a:lvl3pPr marL="800100" indent="-342900">
              <a:lnSpc>
                <a:spcPct val="90000"/>
              </a:lnSpc>
              <a:buFont typeface="+mj-lt"/>
              <a:buAutoNum type="arabicPeriod"/>
              <a:defRPr sz="1800"/>
            </a:lvl3pPr>
            <a:lvl4pPr marL="1028700" indent="-342900">
              <a:lnSpc>
                <a:spcPct val="90000"/>
              </a:lnSpc>
              <a:buFont typeface="+mj-lt"/>
              <a:buAutoNum type="arabicPeriod"/>
              <a:defRPr sz="1800"/>
            </a:lvl4pPr>
            <a:lvl5pPr>
              <a:lnSpc>
                <a:spcPct val="90000"/>
              </a:lnSpc>
              <a:buFont typeface="+mj-lt"/>
              <a:buAutoNum type="arabicPeriod"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00A1B2-AD6B-0AD8-23CB-7082BE56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6237288"/>
            <a:ext cx="928064" cy="620712"/>
          </a:xfrm>
        </p:spPr>
        <p:txBody>
          <a:bodyPr/>
          <a:lstStyle/>
          <a:p>
            <a:fld id="{05572CD2-BFD3-8448-8917-159E5D0C05A2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5593" y="6237288"/>
            <a:ext cx="3205782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660" y="654240"/>
            <a:ext cx="3774301" cy="74676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95592" y="1748475"/>
            <a:ext cx="3762370" cy="4107811"/>
          </a:xfrm>
        </p:spPr>
        <p:txBody>
          <a:bodyPr>
            <a:normAutofit/>
          </a:bodyPr>
          <a:lstStyle>
            <a:lvl1pPr marL="457200" indent="-457200">
              <a:lnSpc>
                <a:spcPct val="140000"/>
              </a:lnSpc>
              <a:buFont typeface="+mj-lt"/>
              <a:buAutoNum type="arabicPeriod"/>
              <a:defRPr sz="2000" b="1">
                <a:solidFill>
                  <a:schemeClr val="accent1"/>
                </a:solidFill>
              </a:defRPr>
            </a:lvl1pPr>
            <a:lvl2pPr marL="4572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2pPr>
            <a:lvl3pPr marL="9144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3pPr>
            <a:lvl4pPr marL="13716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4pPr>
            <a:lvl5pPr marL="18288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6237288"/>
            <a:ext cx="928064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9413636-1A06-C24F-9111-094EE03CB84B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5592" y="6237288"/>
            <a:ext cx="3205779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583734-2162-546C-6889-AB4BAA3A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713" y="0"/>
            <a:ext cx="431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5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2129475"/>
            <a:ext cx="4719431" cy="25990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714867" cy="259905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5C3E-A01B-5747-9820-A22D97A21573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88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2129475"/>
            <a:ext cx="4328499" cy="37277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266077" cy="37277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C09D-8915-734F-8E43-FF864771946F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8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381759"/>
            <a:ext cx="4328493" cy="44754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05" y="1381760"/>
            <a:ext cx="6209058" cy="44754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26B7-530E-6044-8027-3A2605A8A002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98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001715"/>
            <a:ext cx="4328500" cy="485552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4"/>
            <a:ext cx="6209052" cy="48555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9605-F630-3E42-AE6D-DF4C25250507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0" y="1001714"/>
            <a:ext cx="3399383" cy="48555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19788" y="1001714"/>
            <a:ext cx="7138176" cy="48555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1E20-8BCD-C146-81D4-38E754D51C12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92" y="635000"/>
            <a:ext cx="5652469" cy="74675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05493" y="1748476"/>
            <a:ext cx="5652469" cy="41087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  <a:lvl2pPr>
              <a:defRPr b="0" i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3A111B-5EAA-7341-A48B-4AF64D37F0EE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F9DC207-1245-F373-F162-ABF4FF3F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5502"/>
          <a:stretch>
            <a:fillRect/>
          </a:stretch>
        </p:blipFill>
        <p:spPr>
          <a:xfrm flipH="1">
            <a:off x="1" y="1788008"/>
            <a:ext cx="4903311" cy="4376406"/>
          </a:xfrm>
          <a:custGeom>
            <a:avLst/>
            <a:gdLst>
              <a:gd name="connsiteX0" fmla="*/ 4903311 w 4903311"/>
              <a:gd name="connsiteY0" fmla="*/ 0 h 4376406"/>
              <a:gd name="connsiteX1" fmla="*/ 0 w 4903311"/>
              <a:gd name="connsiteY1" fmla="*/ 0 h 4376406"/>
              <a:gd name="connsiteX2" fmla="*/ 0 w 4903311"/>
              <a:gd name="connsiteY2" fmla="*/ 4376406 h 4376406"/>
              <a:gd name="connsiteX3" fmla="*/ 4903311 w 4903311"/>
              <a:gd name="connsiteY3" fmla="*/ 4376406 h 43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3311" h="4376406">
                <a:moveTo>
                  <a:pt x="4903311" y="0"/>
                </a:moveTo>
                <a:lnTo>
                  <a:pt x="0" y="0"/>
                </a:lnTo>
                <a:lnTo>
                  <a:pt x="0" y="4376406"/>
                </a:lnTo>
                <a:lnTo>
                  <a:pt x="4903311" y="43764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22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5000"/>
            <a:ext cx="10923933" cy="74675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6B327F-976B-5170-4A98-7112B016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8" y="1761565"/>
            <a:ext cx="10923935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8910" y="6237288"/>
            <a:ext cx="1499574" cy="620712"/>
          </a:xfrm>
        </p:spPr>
        <p:txBody>
          <a:bodyPr/>
          <a:lstStyle/>
          <a:p>
            <a:fld id="{433C421A-0634-BE48-B165-8DC2169407EC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CE0B156-FCC4-15B0-EDFE-3DE56131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8"/>
          <a:stretch>
            <a:fillRect/>
          </a:stretch>
        </p:blipFill>
        <p:spPr>
          <a:xfrm flipH="1" flipV="1">
            <a:off x="0" y="6241735"/>
            <a:ext cx="4791064" cy="616266"/>
          </a:xfrm>
          <a:custGeom>
            <a:avLst/>
            <a:gdLst>
              <a:gd name="connsiteX0" fmla="*/ 4791064 w 4791064"/>
              <a:gd name="connsiteY0" fmla="*/ 616266 h 616266"/>
              <a:gd name="connsiteX1" fmla="*/ 0 w 4791064"/>
              <a:gd name="connsiteY1" fmla="*/ 616266 h 616266"/>
              <a:gd name="connsiteX2" fmla="*/ 0 w 4791064"/>
              <a:gd name="connsiteY2" fmla="*/ 0 h 616266"/>
              <a:gd name="connsiteX3" fmla="*/ 4791064 w 4791064"/>
              <a:gd name="connsiteY3" fmla="*/ 0 h 6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64" h="616266">
                <a:moveTo>
                  <a:pt x="4791064" y="616266"/>
                </a:moveTo>
                <a:lnTo>
                  <a:pt x="0" y="616266"/>
                </a:lnTo>
                <a:lnTo>
                  <a:pt x="0" y="0"/>
                </a:lnTo>
                <a:lnTo>
                  <a:pt x="479106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1769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2" y="635000"/>
            <a:ext cx="5652462" cy="733428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3" name="Picture Placeholder 52" descr="Several people with masks walking around">
            <a:extLst>
              <a:ext uri="{FF2B5EF4-FFF2-40B4-BE49-F238E27FC236}">
                <a16:creationId xmlns:a16="http://schemas.microsoft.com/office/drawing/2014/main" id="{BFB3BD5B-8198-59F6-0219-A25DDB45A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454" y="634999"/>
            <a:ext cx="4328496" cy="5588001"/>
          </a:xfrm>
          <a:custGeom>
            <a:avLst/>
            <a:gdLst>
              <a:gd name="connsiteX0" fmla="*/ 0 w 4328496"/>
              <a:gd name="connsiteY0" fmla="*/ 0 h 5588001"/>
              <a:gd name="connsiteX1" fmla="*/ 4328496 w 4328496"/>
              <a:gd name="connsiteY1" fmla="*/ 0 h 5588001"/>
              <a:gd name="connsiteX2" fmla="*/ 4328496 w 4328496"/>
              <a:gd name="connsiteY2" fmla="*/ 5588001 h 5588001"/>
              <a:gd name="connsiteX3" fmla="*/ 0 w 4328496"/>
              <a:gd name="connsiteY3" fmla="*/ 5588001 h 5588001"/>
              <a:gd name="connsiteX4" fmla="*/ 0 w 4328496"/>
              <a:gd name="connsiteY4" fmla="*/ 5288782 h 5588001"/>
              <a:gd name="connsiteX5" fmla="*/ 2037 w 4328496"/>
              <a:gd name="connsiteY5" fmla="*/ 5286930 h 5588001"/>
              <a:gd name="connsiteX6" fmla="*/ 486464 w 4328496"/>
              <a:gd name="connsiteY6" fmla="*/ 4117420 h 5588001"/>
              <a:gd name="connsiteX7" fmla="*/ 2037 w 4328496"/>
              <a:gd name="connsiteY7" fmla="*/ 2947910 h 5588001"/>
              <a:gd name="connsiteX8" fmla="*/ 0 w 4328496"/>
              <a:gd name="connsiteY8" fmla="*/ 2946059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8496" h="5588001">
                <a:moveTo>
                  <a:pt x="0" y="0"/>
                </a:moveTo>
                <a:lnTo>
                  <a:pt x="4328496" y="0"/>
                </a:lnTo>
                <a:lnTo>
                  <a:pt x="4328496" y="5588001"/>
                </a:lnTo>
                <a:lnTo>
                  <a:pt x="0" y="5588001"/>
                </a:lnTo>
                <a:lnTo>
                  <a:pt x="0" y="5288782"/>
                </a:lnTo>
                <a:lnTo>
                  <a:pt x="2037" y="5286930"/>
                </a:lnTo>
                <a:cubicBezTo>
                  <a:pt x="301341" y="4987626"/>
                  <a:pt x="486464" y="4574142"/>
                  <a:pt x="486464" y="4117420"/>
                </a:cubicBezTo>
                <a:cubicBezTo>
                  <a:pt x="486464" y="3660698"/>
                  <a:pt x="301341" y="3247214"/>
                  <a:pt x="2037" y="2947910"/>
                </a:cubicBezTo>
                <a:lnTo>
                  <a:pt x="0" y="2946059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94" t="-11364" r="-15644" b="-11364"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01" y="1748474"/>
            <a:ext cx="5652462" cy="410876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D616745-A57B-4ACD-D68B-FE62834A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48911" y="6237288"/>
            <a:ext cx="1051131" cy="620712"/>
          </a:xfrm>
        </p:spPr>
        <p:txBody>
          <a:bodyPr/>
          <a:lstStyle/>
          <a:p>
            <a:fld id="{E3C5FFB9-0DC3-2B48-9463-B067A67E3ADF}" type="datetime1">
              <a:rPr lang="en-US" smtClean="0"/>
              <a:t>12/19/2025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24098" y="6237288"/>
            <a:ext cx="3390891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4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74675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8" y="1761565"/>
            <a:ext cx="10923935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FFA3-7AF2-C145-8DE8-B53BDDA151E3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95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4998"/>
            <a:ext cx="6209067" cy="1503377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510477"/>
            <a:ext cx="6209066" cy="33467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CA96459-E838-8646-A931-ACDFD8BDADD1}" type="datetime1">
              <a:rPr lang="en-US" smtClean="0"/>
              <a:t>12/19/2025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514605" y="6237288"/>
            <a:ext cx="3385515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291887" y="6237288"/>
            <a:ext cx="551208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10D02F-8887-F500-8C27-E1397CA81D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634998"/>
            <a:ext cx="4157428" cy="5588001"/>
          </a:xfrm>
          <a:custGeom>
            <a:avLst/>
            <a:gdLst>
              <a:gd name="connsiteX0" fmla="*/ 0 w 4157428"/>
              <a:gd name="connsiteY0" fmla="*/ 0 h 5588001"/>
              <a:gd name="connsiteX1" fmla="*/ 4157428 w 4157428"/>
              <a:gd name="connsiteY1" fmla="*/ 0 h 5588001"/>
              <a:gd name="connsiteX2" fmla="*/ 4157428 w 4157428"/>
              <a:gd name="connsiteY2" fmla="*/ 3000317 h 5588001"/>
              <a:gd name="connsiteX3" fmla="*/ 4087934 w 4157428"/>
              <a:gd name="connsiteY3" fmla="*/ 3076780 h 5588001"/>
              <a:gd name="connsiteX4" fmla="*/ 3711848 w 4157428"/>
              <a:gd name="connsiteY4" fmla="*/ 4124399 h 5588001"/>
              <a:gd name="connsiteX5" fmla="*/ 4087934 w 4157428"/>
              <a:gd name="connsiteY5" fmla="*/ 5172018 h 5588001"/>
              <a:gd name="connsiteX6" fmla="*/ 4157428 w 4157428"/>
              <a:gd name="connsiteY6" fmla="*/ 5248481 h 5588001"/>
              <a:gd name="connsiteX7" fmla="*/ 4157428 w 4157428"/>
              <a:gd name="connsiteY7" fmla="*/ 5588001 h 5588001"/>
              <a:gd name="connsiteX8" fmla="*/ 0 w 4157428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7428" h="5588001">
                <a:moveTo>
                  <a:pt x="0" y="0"/>
                </a:moveTo>
                <a:lnTo>
                  <a:pt x="4157428" y="0"/>
                </a:lnTo>
                <a:lnTo>
                  <a:pt x="4157428" y="3000317"/>
                </a:lnTo>
                <a:lnTo>
                  <a:pt x="4087934" y="3076780"/>
                </a:lnTo>
                <a:cubicBezTo>
                  <a:pt x="3852985" y="3361472"/>
                  <a:pt x="3711848" y="3726454"/>
                  <a:pt x="3711848" y="4124399"/>
                </a:cubicBezTo>
                <a:cubicBezTo>
                  <a:pt x="3711848" y="4522345"/>
                  <a:pt x="3852985" y="4887326"/>
                  <a:pt x="4087934" y="5172018"/>
                </a:cubicBezTo>
                <a:lnTo>
                  <a:pt x="4157428" y="5248481"/>
                </a:lnTo>
                <a:lnTo>
                  <a:pt x="4157428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94" t="-11364" r="-15644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8173A-F9A7-63D1-B4B1-B89617F9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9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634999"/>
            <a:ext cx="6812227" cy="1136662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6FD17FF-728F-5726-43E5-A768C3773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34999"/>
            <a:ext cx="3389323" cy="5602289"/>
          </a:xfrm>
          <a:custGeom>
            <a:avLst/>
            <a:gdLst>
              <a:gd name="connsiteX0" fmla="*/ 0 w 3389323"/>
              <a:gd name="connsiteY0" fmla="*/ 0 h 5602289"/>
              <a:gd name="connsiteX1" fmla="*/ 3389323 w 3389323"/>
              <a:gd name="connsiteY1" fmla="*/ 0 h 5602289"/>
              <a:gd name="connsiteX2" fmla="*/ 3389323 w 3389323"/>
              <a:gd name="connsiteY2" fmla="*/ 5602289 h 5602289"/>
              <a:gd name="connsiteX3" fmla="*/ 0 w 3389323"/>
              <a:gd name="connsiteY3" fmla="*/ 5602289 h 5602289"/>
              <a:gd name="connsiteX4" fmla="*/ 0 w 3389323"/>
              <a:gd name="connsiteY4" fmla="*/ 5260977 h 5602289"/>
              <a:gd name="connsiteX5" fmla="*/ 84015 w 3389323"/>
              <a:gd name="connsiteY5" fmla="*/ 5168538 h 5602289"/>
              <a:gd name="connsiteX6" fmla="*/ 460100 w 3389323"/>
              <a:gd name="connsiteY6" fmla="*/ 4120919 h 5602289"/>
              <a:gd name="connsiteX7" fmla="*/ 84015 w 3389323"/>
              <a:gd name="connsiteY7" fmla="*/ 3073300 h 5602289"/>
              <a:gd name="connsiteX8" fmla="*/ 0 w 3389323"/>
              <a:gd name="connsiteY8" fmla="*/ 2980861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9323" h="5602289">
                <a:moveTo>
                  <a:pt x="0" y="0"/>
                </a:moveTo>
                <a:lnTo>
                  <a:pt x="3389323" y="0"/>
                </a:lnTo>
                <a:lnTo>
                  <a:pt x="3389323" y="5602289"/>
                </a:lnTo>
                <a:lnTo>
                  <a:pt x="0" y="5602289"/>
                </a:lnTo>
                <a:lnTo>
                  <a:pt x="0" y="5260977"/>
                </a:lnTo>
                <a:lnTo>
                  <a:pt x="84015" y="5168538"/>
                </a:lnTo>
                <a:cubicBezTo>
                  <a:pt x="318963" y="4883846"/>
                  <a:pt x="460100" y="4518865"/>
                  <a:pt x="460100" y="4120919"/>
                </a:cubicBezTo>
                <a:cubicBezTo>
                  <a:pt x="460100" y="3722974"/>
                  <a:pt x="318963" y="3357992"/>
                  <a:pt x="84015" y="3073300"/>
                </a:cubicBezTo>
                <a:lnTo>
                  <a:pt x="0" y="298086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8705" t="-11334" r="-2" b="-1108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2128521"/>
            <a:ext cx="6812227" cy="37287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251576"/>
            <a:ext cx="1154384" cy="620711"/>
          </a:xfrm>
        </p:spPr>
        <p:txBody>
          <a:bodyPr/>
          <a:lstStyle/>
          <a:p>
            <a:fld id="{4C09C8D8-3638-B54E-B13C-9FC33C36B39E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C6FC9B-FE5B-88C4-534F-82F52FEA7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5000"/>
            <a:ext cx="7152042" cy="746759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6" y="1762759"/>
            <a:ext cx="7152043" cy="40944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193311-8D96-4D41-863A-523563DF56FD}" type="datetime1">
              <a:rPr lang="en-US" smtClean="0"/>
              <a:t>12/19/2025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19552" y="6237288"/>
            <a:ext cx="2818160" cy="635953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224096" y="6237288"/>
            <a:ext cx="561973" cy="635953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33DD16-D93D-295B-880C-56770D4B6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3" y="634999"/>
            <a:ext cx="3466240" cy="5588002"/>
          </a:xfrm>
          <a:custGeom>
            <a:avLst/>
            <a:gdLst>
              <a:gd name="connsiteX0" fmla="*/ 0 w 3466240"/>
              <a:gd name="connsiteY0" fmla="*/ 0 h 5588002"/>
              <a:gd name="connsiteX1" fmla="*/ 3466240 w 3466240"/>
              <a:gd name="connsiteY1" fmla="*/ 0 h 5588002"/>
              <a:gd name="connsiteX2" fmla="*/ 3466240 w 3466240"/>
              <a:gd name="connsiteY2" fmla="*/ 3000315 h 5588002"/>
              <a:gd name="connsiteX3" fmla="*/ 3396745 w 3466240"/>
              <a:gd name="connsiteY3" fmla="*/ 3076779 h 5588002"/>
              <a:gd name="connsiteX4" fmla="*/ 3020659 w 3466240"/>
              <a:gd name="connsiteY4" fmla="*/ 4124398 h 5588002"/>
              <a:gd name="connsiteX5" fmla="*/ 3396745 w 3466240"/>
              <a:gd name="connsiteY5" fmla="*/ 5172017 h 5588002"/>
              <a:gd name="connsiteX6" fmla="*/ 3466240 w 3466240"/>
              <a:gd name="connsiteY6" fmla="*/ 5248481 h 5588002"/>
              <a:gd name="connsiteX7" fmla="*/ 3466240 w 3466240"/>
              <a:gd name="connsiteY7" fmla="*/ 5588002 h 5588002"/>
              <a:gd name="connsiteX8" fmla="*/ 0 w 3466240"/>
              <a:gd name="connsiteY8" fmla="*/ 5588002 h 55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6240" h="5588002">
                <a:moveTo>
                  <a:pt x="0" y="0"/>
                </a:moveTo>
                <a:lnTo>
                  <a:pt x="3466240" y="0"/>
                </a:lnTo>
                <a:lnTo>
                  <a:pt x="3466240" y="3000315"/>
                </a:lnTo>
                <a:lnTo>
                  <a:pt x="3396745" y="3076779"/>
                </a:lnTo>
                <a:cubicBezTo>
                  <a:pt x="3161796" y="3361471"/>
                  <a:pt x="3020659" y="3726453"/>
                  <a:pt x="3020659" y="4124398"/>
                </a:cubicBezTo>
                <a:cubicBezTo>
                  <a:pt x="3020659" y="4522344"/>
                  <a:pt x="3161796" y="4887325"/>
                  <a:pt x="3396745" y="5172017"/>
                </a:cubicBezTo>
                <a:lnTo>
                  <a:pt x="3466240" y="5248481"/>
                </a:lnTo>
                <a:lnTo>
                  <a:pt x="3466240" y="5588002"/>
                </a:lnTo>
                <a:lnTo>
                  <a:pt x="0" y="558800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3" r="-18291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449D72-9BAF-C34D-A135-AAB55ABEC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6" y="620713"/>
            <a:ext cx="4304217" cy="1127762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42B9F5-60D3-9580-D728-4F3607CBC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20712"/>
            <a:ext cx="5977473" cy="5602289"/>
          </a:xfrm>
          <a:custGeom>
            <a:avLst/>
            <a:gdLst>
              <a:gd name="connsiteX0" fmla="*/ 0 w 5977473"/>
              <a:gd name="connsiteY0" fmla="*/ 0 h 5602289"/>
              <a:gd name="connsiteX1" fmla="*/ 5977473 w 5977473"/>
              <a:gd name="connsiteY1" fmla="*/ 0 h 5602289"/>
              <a:gd name="connsiteX2" fmla="*/ 5977473 w 5977473"/>
              <a:gd name="connsiteY2" fmla="*/ 5602289 h 5602289"/>
              <a:gd name="connsiteX3" fmla="*/ 0 w 5977473"/>
              <a:gd name="connsiteY3" fmla="*/ 5602289 h 5602289"/>
              <a:gd name="connsiteX4" fmla="*/ 0 w 5977473"/>
              <a:gd name="connsiteY4" fmla="*/ 5275264 h 5602289"/>
              <a:gd name="connsiteX5" fmla="*/ 84015 w 5977473"/>
              <a:gd name="connsiteY5" fmla="*/ 5182825 h 5602289"/>
              <a:gd name="connsiteX6" fmla="*/ 460100 w 5977473"/>
              <a:gd name="connsiteY6" fmla="*/ 4135206 h 5602289"/>
              <a:gd name="connsiteX7" fmla="*/ 84015 w 5977473"/>
              <a:gd name="connsiteY7" fmla="*/ 3087587 h 5602289"/>
              <a:gd name="connsiteX8" fmla="*/ 0 w 5977473"/>
              <a:gd name="connsiteY8" fmla="*/ 2995148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7473" h="5602289">
                <a:moveTo>
                  <a:pt x="0" y="0"/>
                </a:moveTo>
                <a:lnTo>
                  <a:pt x="5977473" y="0"/>
                </a:lnTo>
                <a:lnTo>
                  <a:pt x="5977473" y="5602289"/>
                </a:lnTo>
                <a:lnTo>
                  <a:pt x="0" y="5602289"/>
                </a:lnTo>
                <a:lnTo>
                  <a:pt x="0" y="5275264"/>
                </a:lnTo>
                <a:lnTo>
                  <a:pt x="84015" y="5182825"/>
                </a:lnTo>
                <a:cubicBezTo>
                  <a:pt x="318963" y="4898133"/>
                  <a:pt x="460100" y="4533152"/>
                  <a:pt x="460100" y="4135206"/>
                </a:cubicBezTo>
                <a:cubicBezTo>
                  <a:pt x="460100" y="3737261"/>
                  <a:pt x="318963" y="3372279"/>
                  <a:pt x="84015" y="3087587"/>
                </a:cubicBezTo>
                <a:lnTo>
                  <a:pt x="0" y="2995148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630" t="-11080" r="-22" b="-1133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29474"/>
            <a:ext cx="4304217" cy="37277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9C55C0D-795E-F96D-F73C-EEA4F7B1D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237289"/>
            <a:ext cx="918695" cy="620711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065FABC5-9903-A044-B243-C52D3B7ABF9F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47" y="6237288"/>
            <a:ext cx="2442542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4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6" y="634998"/>
            <a:ext cx="4725190" cy="1492253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906" y="2508251"/>
            <a:ext cx="4724420" cy="33480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906" y="6223000"/>
            <a:ext cx="943099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DD10E-B7EF-C741-8306-B0D5E501D431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3027" y="6223000"/>
            <a:ext cx="2959845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6490" y="6223000"/>
            <a:ext cx="556591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067FCE8-45EA-9661-123F-F61E613A7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634998"/>
            <a:ext cx="5812492" cy="5588001"/>
          </a:xfrm>
          <a:custGeom>
            <a:avLst/>
            <a:gdLst>
              <a:gd name="connsiteX0" fmla="*/ 0 w 5812492"/>
              <a:gd name="connsiteY0" fmla="*/ 0 h 5588001"/>
              <a:gd name="connsiteX1" fmla="*/ 5812492 w 5812492"/>
              <a:gd name="connsiteY1" fmla="*/ 0 h 5588001"/>
              <a:gd name="connsiteX2" fmla="*/ 5812492 w 5812492"/>
              <a:gd name="connsiteY2" fmla="*/ 3000317 h 5588001"/>
              <a:gd name="connsiteX3" fmla="*/ 5742998 w 5812492"/>
              <a:gd name="connsiteY3" fmla="*/ 3076780 h 5588001"/>
              <a:gd name="connsiteX4" fmla="*/ 5366912 w 5812492"/>
              <a:gd name="connsiteY4" fmla="*/ 4124399 h 5588001"/>
              <a:gd name="connsiteX5" fmla="*/ 5742998 w 5812492"/>
              <a:gd name="connsiteY5" fmla="*/ 5172018 h 5588001"/>
              <a:gd name="connsiteX6" fmla="*/ 5812492 w 5812492"/>
              <a:gd name="connsiteY6" fmla="*/ 5248481 h 5588001"/>
              <a:gd name="connsiteX7" fmla="*/ 5812492 w 5812492"/>
              <a:gd name="connsiteY7" fmla="*/ 5588001 h 5588001"/>
              <a:gd name="connsiteX8" fmla="*/ 0 w 5812492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2492" h="5588001">
                <a:moveTo>
                  <a:pt x="0" y="0"/>
                </a:moveTo>
                <a:lnTo>
                  <a:pt x="5812492" y="0"/>
                </a:lnTo>
                <a:lnTo>
                  <a:pt x="5812492" y="3000317"/>
                </a:lnTo>
                <a:lnTo>
                  <a:pt x="5742998" y="3076780"/>
                </a:lnTo>
                <a:cubicBezTo>
                  <a:pt x="5508049" y="3361472"/>
                  <a:pt x="5366912" y="3726454"/>
                  <a:pt x="5366912" y="4124399"/>
                </a:cubicBezTo>
                <a:cubicBezTo>
                  <a:pt x="5366912" y="4522345"/>
                  <a:pt x="5508049" y="4887326"/>
                  <a:pt x="5742998" y="5172018"/>
                </a:cubicBezTo>
                <a:lnTo>
                  <a:pt x="5812492" y="5248481"/>
                </a:lnTo>
                <a:lnTo>
                  <a:pt x="5812492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4" r="-10908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BB69ED-672E-99B7-9368-39867464A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3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035" y="620712"/>
            <a:ext cx="4343792" cy="1503377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DCBDC4-2103-84FD-0F11-14E99F5114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5" y="620712"/>
            <a:ext cx="5858205" cy="5602289"/>
          </a:xfrm>
          <a:custGeom>
            <a:avLst/>
            <a:gdLst>
              <a:gd name="connsiteX0" fmla="*/ 0 w 5858205"/>
              <a:gd name="connsiteY0" fmla="*/ 0 h 5602289"/>
              <a:gd name="connsiteX1" fmla="*/ 5858205 w 5858205"/>
              <a:gd name="connsiteY1" fmla="*/ 0 h 5602289"/>
              <a:gd name="connsiteX2" fmla="*/ 5858205 w 5858205"/>
              <a:gd name="connsiteY2" fmla="*/ 5602289 h 5602289"/>
              <a:gd name="connsiteX3" fmla="*/ 0 w 5858205"/>
              <a:gd name="connsiteY3" fmla="*/ 5602289 h 5602289"/>
              <a:gd name="connsiteX4" fmla="*/ 0 w 5858205"/>
              <a:gd name="connsiteY4" fmla="*/ 5275265 h 5602289"/>
              <a:gd name="connsiteX5" fmla="*/ 84016 w 5858205"/>
              <a:gd name="connsiteY5" fmla="*/ 5182825 h 5602289"/>
              <a:gd name="connsiteX6" fmla="*/ 460101 w 5858205"/>
              <a:gd name="connsiteY6" fmla="*/ 4135206 h 5602289"/>
              <a:gd name="connsiteX7" fmla="*/ 84016 w 5858205"/>
              <a:gd name="connsiteY7" fmla="*/ 3087587 h 5602289"/>
              <a:gd name="connsiteX8" fmla="*/ 0 w 5858205"/>
              <a:gd name="connsiteY8" fmla="*/ 2995147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8205" h="5602289">
                <a:moveTo>
                  <a:pt x="0" y="0"/>
                </a:moveTo>
                <a:lnTo>
                  <a:pt x="5858205" y="0"/>
                </a:lnTo>
                <a:lnTo>
                  <a:pt x="5858205" y="5602289"/>
                </a:lnTo>
                <a:lnTo>
                  <a:pt x="0" y="5602289"/>
                </a:lnTo>
                <a:lnTo>
                  <a:pt x="0" y="5275265"/>
                </a:lnTo>
                <a:lnTo>
                  <a:pt x="84016" y="5182825"/>
                </a:lnTo>
                <a:cubicBezTo>
                  <a:pt x="318964" y="4898133"/>
                  <a:pt x="460101" y="4533152"/>
                  <a:pt x="460101" y="4135206"/>
                </a:cubicBezTo>
                <a:cubicBezTo>
                  <a:pt x="460101" y="3737261"/>
                  <a:pt x="318964" y="3372279"/>
                  <a:pt x="84016" y="3087587"/>
                </a:cubicBezTo>
                <a:lnTo>
                  <a:pt x="0" y="29951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824" t="-11080" b="-1133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496190"/>
            <a:ext cx="4333866" cy="33467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4034" y="6223001"/>
            <a:ext cx="85653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FD88AF8A-3415-CF45-A909-C4A340521A1D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0573" y="6237288"/>
            <a:ext cx="2544416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BB076C-C3F9-70E9-1124-3D8E7E33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8"/>
            <a:ext cx="4714754" cy="148909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2496190"/>
            <a:ext cx="4714754" cy="34612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1" y="6242811"/>
            <a:ext cx="775221" cy="621792"/>
          </a:xfrm>
        </p:spPr>
        <p:txBody>
          <a:bodyPr/>
          <a:lstStyle/>
          <a:p>
            <a:fld id="{7D2B2E66-61E1-1641-BAA3-4DBE89AE4A0B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1471" y="6242811"/>
            <a:ext cx="3116020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242811"/>
            <a:ext cx="429207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9C62840-E00E-14D1-817C-DE4271E90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634998"/>
            <a:ext cx="5640124" cy="5588001"/>
          </a:xfrm>
          <a:custGeom>
            <a:avLst/>
            <a:gdLst>
              <a:gd name="connsiteX0" fmla="*/ 0 w 5640124"/>
              <a:gd name="connsiteY0" fmla="*/ 0 h 5588001"/>
              <a:gd name="connsiteX1" fmla="*/ 5640124 w 5640124"/>
              <a:gd name="connsiteY1" fmla="*/ 0 h 5588001"/>
              <a:gd name="connsiteX2" fmla="*/ 5640124 w 5640124"/>
              <a:gd name="connsiteY2" fmla="*/ 3000457 h 5588001"/>
              <a:gd name="connsiteX3" fmla="*/ 5570757 w 5640124"/>
              <a:gd name="connsiteY3" fmla="*/ 3076780 h 5588001"/>
              <a:gd name="connsiteX4" fmla="*/ 5194671 w 5640124"/>
              <a:gd name="connsiteY4" fmla="*/ 4124399 h 5588001"/>
              <a:gd name="connsiteX5" fmla="*/ 5570757 w 5640124"/>
              <a:gd name="connsiteY5" fmla="*/ 5172018 h 5588001"/>
              <a:gd name="connsiteX6" fmla="*/ 5640124 w 5640124"/>
              <a:gd name="connsiteY6" fmla="*/ 5248341 h 5588001"/>
              <a:gd name="connsiteX7" fmla="*/ 5640124 w 5640124"/>
              <a:gd name="connsiteY7" fmla="*/ 5588001 h 5588001"/>
              <a:gd name="connsiteX8" fmla="*/ 0 w 5640124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24" h="5588001">
                <a:moveTo>
                  <a:pt x="0" y="0"/>
                </a:moveTo>
                <a:lnTo>
                  <a:pt x="5640124" y="0"/>
                </a:lnTo>
                <a:lnTo>
                  <a:pt x="5640124" y="3000457"/>
                </a:lnTo>
                <a:lnTo>
                  <a:pt x="5570757" y="3076780"/>
                </a:lnTo>
                <a:cubicBezTo>
                  <a:pt x="5335808" y="3361472"/>
                  <a:pt x="5194671" y="3726454"/>
                  <a:pt x="5194671" y="4124399"/>
                </a:cubicBezTo>
                <a:cubicBezTo>
                  <a:pt x="5194671" y="4522345"/>
                  <a:pt x="5335808" y="4887326"/>
                  <a:pt x="5570757" y="5172018"/>
                </a:cubicBezTo>
                <a:lnTo>
                  <a:pt x="5640124" y="5248341"/>
                </a:lnTo>
                <a:lnTo>
                  <a:pt x="5640124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4" r="-11244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442941-B65E-2D71-B86D-114F2619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6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327" y="634998"/>
            <a:ext cx="3385509" cy="149447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1A2A1B-23B1-58B8-87D0-86B4456C5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34998"/>
            <a:ext cx="6950108" cy="5588003"/>
          </a:xfrm>
          <a:custGeom>
            <a:avLst/>
            <a:gdLst>
              <a:gd name="connsiteX0" fmla="*/ 0 w 6950108"/>
              <a:gd name="connsiteY0" fmla="*/ 0 h 5588003"/>
              <a:gd name="connsiteX1" fmla="*/ 6950108 w 6950108"/>
              <a:gd name="connsiteY1" fmla="*/ 0 h 5588003"/>
              <a:gd name="connsiteX2" fmla="*/ 6950108 w 6950108"/>
              <a:gd name="connsiteY2" fmla="*/ 5588003 h 5588003"/>
              <a:gd name="connsiteX3" fmla="*/ 0 w 6950108"/>
              <a:gd name="connsiteY3" fmla="*/ 5588003 h 5588003"/>
              <a:gd name="connsiteX4" fmla="*/ 0 w 6950108"/>
              <a:gd name="connsiteY4" fmla="*/ 5260978 h 5588003"/>
              <a:gd name="connsiteX5" fmla="*/ 84015 w 6950108"/>
              <a:gd name="connsiteY5" fmla="*/ 5168539 h 5588003"/>
              <a:gd name="connsiteX6" fmla="*/ 460100 w 6950108"/>
              <a:gd name="connsiteY6" fmla="*/ 4120920 h 5588003"/>
              <a:gd name="connsiteX7" fmla="*/ 84015 w 6950108"/>
              <a:gd name="connsiteY7" fmla="*/ 3073301 h 5588003"/>
              <a:gd name="connsiteX8" fmla="*/ 0 w 6950108"/>
              <a:gd name="connsiteY8" fmla="*/ 2980862 h 558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50108" h="5588003">
                <a:moveTo>
                  <a:pt x="0" y="0"/>
                </a:moveTo>
                <a:lnTo>
                  <a:pt x="6950108" y="0"/>
                </a:lnTo>
                <a:lnTo>
                  <a:pt x="6950108" y="5588003"/>
                </a:lnTo>
                <a:lnTo>
                  <a:pt x="0" y="5588003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9122" t="-11363" r="-1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495233"/>
            <a:ext cx="3385509" cy="3362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235718"/>
            <a:ext cx="778810" cy="622282"/>
          </a:xfrm>
        </p:spPr>
        <p:txBody>
          <a:bodyPr/>
          <a:lstStyle/>
          <a:p>
            <a:fld id="{54B0D191-B6CC-AE49-BD9B-ECD244DC868B}" type="datetime1">
              <a:rPr lang="en-US" smtClean="0"/>
              <a:t>12/19/2025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991473" y="6235718"/>
            <a:ext cx="2009893" cy="62228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D9E0BD-43AD-F2BF-97CA-C65ECDDC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9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3755603" cy="150229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2509397"/>
            <a:ext cx="3755475" cy="33478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66" y="6236208"/>
            <a:ext cx="922601" cy="621792"/>
          </a:xfrm>
        </p:spPr>
        <p:txBody>
          <a:bodyPr/>
          <a:lstStyle/>
          <a:p>
            <a:fld id="{77080BAB-4D3A-D34D-98D8-D61BC6FBA067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470" y="6236208"/>
            <a:ext cx="2225437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236208"/>
            <a:ext cx="429207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BA70F3-1C57-2745-6AB4-952B6A6DD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634998"/>
            <a:ext cx="6796064" cy="5588001"/>
          </a:xfrm>
          <a:custGeom>
            <a:avLst/>
            <a:gdLst>
              <a:gd name="connsiteX0" fmla="*/ 0 w 6796064"/>
              <a:gd name="connsiteY0" fmla="*/ 0 h 5588001"/>
              <a:gd name="connsiteX1" fmla="*/ 6796064 w 6796064"/>
              <a:gd name="connsiteY1" fmla="*/ 0 h 5588001"/>
              <a:gd name="connsiteX2" fmla="*/ 6796064 w 6796064"/>
              <a:gd name="connsiteY2" fmla="*/ 3000457 h 5588001"/>
              <a:gd name="connsiteX3" fmla="*/ 6726696 w 6796064"/>
              <a:gd name="connsiteY3" fmla="*/ 3076780 h 5588001"/>
              <a:gd name="connsiteX4" fmla="*/ 6350611 w 6796064"/>
              <a:gd name="connsiteY4" fmla="*/ 4124399 h 5588001"/>
              <a:gd name="connsiteX5" fmla="*/ 6726696 w 6796064"/>
              <a:gd name="connsiteY5" fmla="*/ 5172018 h 5588001"/>
              <a:gd name="connsiteX6" fmla="*/ 6796064 w 6796064"/>
              <a:gd name="connsiteY6" fmla="*/ 5248342 h 5588001"/>
              <a:gd name="connsiteX7" fmla="*/ 6796064 w 6796064"/>
              <a:gd name="connsiteY7" fmla="*/ 5588001 h 5588001"/>
              <a:gd name="connsiteX8" fmla="*/ 0 w 6796064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6064" h="5588001">
                <a:moveTo>
                  <a:pt x="0" y="0"/>
                </a:moveTo>
                <a:lnTo>
                  <a:pt x="6796064" y="0"/>
                </a:lnTo>
                <a:lnTo>
                  <a:pt x="6796064" y="3000457"/>
                </a:lnTo>
                <a:lnTo>
                  <a:pt x="6726696" y="3076780"/>
                </a:lnTo>
                <a:cubicBezTo>
                  <a:pt x="6491748" y="3361472"/>
                  <a:pt x="6350611" y="3726454"/>
                  <a:pt x="6350611" y="4124399"/>
                </a:cubicBezTo>
                <a:cubicBezTo>
                  <a:pt x="6350611" y="4522345"/>
                  <a:pt x="6491748" y="4887326"/>
                  <a:pt x="6726696" y="5172018"/>
                </a:cubicBezTo>
                <a:lnTo>
                  <a:pt x="6796064" y="5248342"/>
                </a:lnTo>
                <a:lnTo>
                  <a:pt x="6796064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" t="-11364" r="-9328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4048AF-04BF-8191-1A91-BE358006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67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634999"/>
            <a:ext cx="3385509" cy="112237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B639DA-718D-B1D5-628D-31C9FD58DE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454" y="634999"/>
            <a:ext cx="7175911" cy="5588002"/>
          </a:xfrm>
          <a:custGeom>
            <a:avLst/>
            <a:gdLst>
              <a:gd name="connsiteX0" fmla="*/ 0 w 7175911"/>
              <a:gd name="connsiteY0" fmla="*/ 0 h 5588002"/>
              <a:gd name="connsiteX1" fmla="*/ 7175911 w 7175911"/>
              <a:gd name="connsiteY1" fmla="*/ 0 h 5588002"/>
              <a:gd name="connsiteX2" fmla="*/ 7175911 w 7175911"/>
              <a:gd name="connsiteY2" fmla="*/ 5588002 h 5588002"/>
              <a:gd name="connsiteX3" fmla="*/ 0 w 7175911"/>
              <a:gd name="connsiteY3" fmla="*/ 5588002 h 5588002"/>
              <a:gd name="connsiteX4" fmla="*/ 0 w 7175911"/>
              <a:gd name="connsiteY4" fmla="*/ 5293727 h 5588002"/>
              <a:gd name="connsiteX5" fmla="*/ 5790 w 7175911"/>
              <a:gd name="connsiteY5" fmla="*/ 5288464 h 5588002"/>
              <a:gd name="connsiteX6" fmla="*/ 488683 w 7175911"/>
              <a:gd name="connsiteY6" fmla="*/ 4122658 h 5588002"/>
              <a:gd name="connsiteX7" fmla="*/ 5790 w 7175911"/>
              <a:gd name="connsiteY7" fmla="*/ 2956852 h 5588002"/>
              <a:gd name="connsiteX8" fmla="*/ 0 w 7175911"/>
              <a:gd name="connsiteY8" fmla="*/ 2951590 h 55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5911" h="5588002">
                <a:moveTo>
                  <a:pt x="0" y="0"/>
                </a:moveTo>
                <a:lnTo>
                  <a:pt x="7175911" y="0"/>
                </a:lnTo>
                <a:lnTo>
                  <a:pt x="7175911" y="5588002"/>
                </a:lnTo>
                <a:lnTo>
                  <a:pt x="0" y="5588002"/>
                </a:lnTo>
                <a:lnTo>
                  <a:pt x="0" y="5293727"/>
                </a:lnTo>
                <a:lnTo>
                  <a:pt x="5790" y="5288464"/>
                </a:lnTo>
                <a:cubicBezTo>
                  <a:pt x="304146" y="4990109"/>
                  <a:pt x="488683" y="4577934"/>
                  <a:pt x="488683" y="4122658"/>
                </a:cubicBezTo>
                <a:cubicBezTo>
                  <a:pt x="488683" y="3667383"/>
                  <a:pt x="304146" y="3255208"/>
                  <a:pt x="5790" y="2956852"/>
                </a:cubicBezTo>
                <a:lnTo>
                  <a:pt x="0" y="295159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448" y="2138375"/>
            <a:ext cx="3385509" cy="37188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 sz="1600">
                <a:solidFill>
                  <a:schemeClr val="accent1"/>
                </a:solidFill>
              </a:defRPr>
            </a:lvl2pPr>
            <a:lvl3pPr marL="457200" indent="0">
              <a:buNone/>
              <a:defRPr sz="1600">
                <a:solidFill>
                  <a:schemeClr val="accent1"/>
                </a:solidFill>
              </a:defRPr>
            </a:lvl3pPr>
            <a:lvl4pPr marL="685800" indent="0">
              <a:buNone/>
              <a:defRPr sz="1600">
                <a:solidFill>
                  <a:schemeClr val="accent1"/>
                </a:solidFill>
              </a:defRPr>
            </a:lvl4pPr>
            <a:lvl5pPr marL="9144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2448" y="6237288"/>
            <a:ext cx="787929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B3666A10-0B77-F944-AD99-FCC80283E84F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60377" y="6237288"/>
            <a:ext cx="2030909" cy="62179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2" y="6237288"/>
            <a:ext cx="556591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FD83438-2E5D-AD4D-DF23-7C0AF0D3B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5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478" y="634998"/>
            <a:ext cx="4328485" cy="372495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477" y="4740958"/>
            <a:ext cx="4328486" cy="111628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6E1AF4-6FE8-93A0-25DF-72E86DC59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604" y="634998"/>
            <a:ext cx="5950914" cy="5588003"/>
          </a:xfrm>
          <a:custGeom>
            <a:avLst/>
            <a:gdLst>
              <a:gd name="connsiteX0" fmla="*/ 0 w 5950914"/>
              <a:gd name="connsiteY0" fmla="*/ 0 h 5588003"/>
              <a:gd name="connsiteX1" fmla="*/ 5950914 w 5950914"/>
              <a:gd name="connsiteY1" fmla="*/ 0 h 5588003"/>
              <a:gd name="connsiteX2" fmla="*/ 5950914 w 5950914"/>
              <a:gd name="connsiteY2" fmla="*/ 5588003 h 5588003"/>
              <a:gd name="connsiteX3" fmla="*/ 0 w 5950914"/>
              <a:gd name="connsiteY3" fmla="*/ 5588003 h 5588003"/>
              <a:gd name="connsiteX4" fmla="*/ 0 w 5950914"/>
              <a:gd name="connsiteY4" fmla="*/ 5260978 h 5588003"/>
              <a:gd name="connsiteX5" fmla="*/ 84015 w 5950914"/>
              <a:gd name="connsiteY5" fmla="*/ 5168539 h 5588003"/>
              <a:gd name="connsiteX6" fmla="*/ 460100 w 5950914"/>
              <a:gd name="connsiteY6" fmla="*/ 4120920 h 5588003"/>
              <a:gd name="connsiteX7" fmla="*/ 84015 w 5950914"/>
              <a:gd name="connsiteY7" fmla="*/ 3073301 h 5588003"/>
              <a:gd name="connsiteX8" fmla="*/ 0 w 5950914"/>
              <a:gd name="connsiteY8" fmla="*/ 2980862 h 558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0914" h="5588003">
                <a:moveTo>
                  <a:pt x="0" y="0"/>
                </a:moveTo>
                <a:lnTo>
                  <a:pt x="5950914" y="0"/>
                </a:lnTo>
                <a:lnTo>
                  <a:pt x="5950914" y="5588003"/>
                </a:lnTo>
                <a:lnTo>
                  <a:pt x="0" y="5588003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900" t="-11363" r="-246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170104-655E-7BC7-EDEB-7FE447A54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8986" y="6237288"/>
            <a:ext cx="953462" cy="633144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04C4789F-A5B9-9A4A-96FA-A3504C908003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2941" y="6237288"/>
            <a:ext cx="2818434" cy="62071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57794D-BF6E-D207-E751-3015B338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058256-1378-09D6-D900-D002D9E8C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90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5475284"/>
            <a:ext cx="4328499" cy="825501"/>
          </a:xfrm>
        </p:spPr>
        <p:txBody>
          <a:bodyPr l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4EC3C123-5843-8B79-B90C-C1E9C86E2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635000"/>
            <a:ext cx="10923935" cy="4474527"/>
          </a:xfrm>
          <a:custGeom>
            <a:avLst/>
            <a:gdLst>
              <a:gd name="connsiteX0" fmla="*/ 0 w 10923935"/>
              <a:gd name="connsiteY0" fmla="*/ 0 h 4474527"/>
              <a:gd name="connsiteX1" fmla="*/ 10923935 w 10923935"/>
              <a:gd name="connsiteY1" fmla="*/ 0 h 4474527"/>
              <a:gd name="connsiteX2" fmla="*/ 10923935 w 10923935"/>
              <a:gd name="connsiteY2" fmla="*/ 519288 h 4474527"/>
              <a:gd name="connsiteX3" fmla="*/ 10921104 w 10923935"/>
              <a:gd name="connsiteY3" fmla="*/ 521864 h 4474527"/>
              <a:gd name="connsiteX4" fmla="*/ 10438764 w 10923935"/>
              <a:gd name="connsiteY4" fmla="*/ 1687671 h 4474527"/>
              <a:gd name="connsiteX5" fmla="*/ 10921104 w 10923935"/>
              <a:gd name="connsiteY5" fmla="*/ 2853478 h 4474527"/>
              <a:gd name="connsiteX6" fmla="*/ 10923935 w 10923935"/>
              <a:gd name="connsiteY6" fmla="*/ 2856053 h 4474527"/>
              <a:gd name="connsiteX7" fmla="*/ 10923935 w 10923935"/>
              <a:gd name="connsiteY7" fmla="*/ 4474527 h 4474527"/>
              <a:gd name="connsiteX8" fmla="*/ 0 w 10923935"/>
              <a:gd name="connsiteY8" fmla="*/ 4474527 h 447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23935" h="4474527">
                <a:moveTo>
                  <a:pt x="0" y="0"/>
                </a:moveTo>
                <a:lnTo>
                  <a:pt x="10923935" y="0"/>
                </a:lnTo>
                <a:lnTo>
                  <a:pt x="10923935" y="519288"/>
                </a:lnTo>
                <a:lnTo>
                  <a:pt x="10921104" y="521864"/>
                </a:lnTo>
                <a:cubicBezTo>
                  <a:pt x="10623090" y="820219"/>
                  <a:pt x="10438764" y="1232394"/>
                  <a:pt x="10438764" y="1687671"/>
                </a:cubicBezTo>
                <a:cubicBezTo>
                  <a:pt x="10438764" y="2142948"/>
                  <a:pt x="10623090" y="2555122"/>
                  <a:pt x="10921104" y="2853478"/>
                </a:cubicBezTo>
                <a:lnTo>
                  <a:pt x="10923935" y="2856053"/>
                </a:lnTo>
                <a:lnTo>
                  <a:pt x="10923935" y="4474527"/>
                </a:lnTo>
                <a:lnTo>
                  <a:pt x="0" y="447452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0"/>
            <a:ext cx="1499574" cy="62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872311-737D-9F4F-AC87-DB0291D92AD2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0"/>
            <a:ext cx="3777267" cy="62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0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5475285"/>
            <a:ext cx="6209052" cy="762003"/>
          </a:xfrm>
        </p:spPr>
        <p:txBody>
          <a:bodyPr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2pPr>
            <a:lvl3pPr marL="4572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3pPr>
            <a:lvl4pPr marL="6858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4pPr>
            <a:lvl5pPr marL="9144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645720-E97D-5A9F-2AAB-C5E55CCDC3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97868" y="68436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0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4353866"/>
            <a:ext cx="2828934" cy="186913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E3838F-1096-9445-03DA-2218396E09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557964" cy="3778270"/>
          </a:xfrm>
          <a:custGeom>
            <a:avLst/>
            <a:gdLst>
              <a:gd name="connsiteX0" fmla="*/ 0 w 11557964"/>
              <a:gd name="connsiteY0" fmla="*/ 0 h 3778270"/>
              <a:gd name="connsiteX1" fmla="*/ 11557964 w 11557964"/>
              <a:gd name="connsiteY1" fmla="*/ 0 h 3778270"/>
              <a:gd name="connsiteX2" fmla="*/ 11557964 w 11557964"/>
              <a:gd name="connsiteY2" fmla="*/ 1210735 h 3778270"/>
              <a:gd name="connsiteX3" fmla="*/ 11488478 w 11557964"/>
              <a:gd name="connsiteY3" fmla="*/ 1287188 h 3778270"/>
              <a:gd name="connsiteX4" fmla="*/ 11112393 w 11557964"/>
              <a:gd name="connsiteY4" fmla="*/ 2334807 h 3778270"/>
              <a:gd name="connsiteX5" fmla="*/ 11488478 w 11557964"/>
              <a:gd name="connsiteY5" fmla="*/ 3382426 h 3778270"/>
              <a:gd name="connsiteX6" fmla="*/ 11557964 w 11557964"/>
              <a:gd name="connsiteY6" fmla="*/ 3458879 h 3778270"/>
              <a:gd name="connsiteX7" fmla="*/ 11557964 w 11557964"/>
              <a:gd name="connsiteY7" fmla="*/ 3778270 h 3778270"/>
              <a:gd name="connsiteX8" fmla="*/ 0 w 11557964"/>
              <a:gd name="connsiteY8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964" h="3778270">
                <a:moveTo>
                  <a:pt x="0" y="0"/>
                </a:moveTo>
                <a:lnTo>
                  <a:pt x="11557964" y="0"/>
                </a:lnTo>
                <a:lnTo>
                  <a:pt x="11557964" y="1210735"/>
                </a:lnTo>
                <a:lnTo>
                  <a:pt x="11488478" y="1287188"/>
                </a:lnTo>
                <a:cubicBezTo>
                  <a:pt x="11253530" y="1571880"/>
                  <a:pt x="11112393" y="1936861"/>
                  <a:pt x="11112393" y="2334807"/>
                </a:cubicBezTo>
                <a:cubicBezTo>
                  <a:pt x="11112393" y="2732753"/>
                  <a:pt x="11253530" y="3097734"/>
                  <a:pt x="11488478" y="3382426"/>
                </a:cubicBezTo>
                <a:lnTo>
                  <a:pt x="11557964" y="3458879"/>
                </a:lnTo>
                <a:lnTo>
                  <a:pt x="11557964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r="-5486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1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9EC854-FA5F-AE09-1314-D1AAF2019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B329-36AE-2C48-81B3-C7D1A43CAAEC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7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49945"/>
            <a:ext cx="2828932" cy="18576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6D15D4-47F7-0CA5-0CC2-AD8D5526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0" y="-1077"/>
            <a:ext cx="942975" cy="621792"/>
          </a:xfrm>
        </p:spPr>
        <p:txBody>
          <a:bodyPr/>
          <a:lstStyle/>
          <a:p>
            <a:fld id="{FC746EF2-0138-0B41-8D3F-9ACEB4379237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86071" y="-1077"/>
            <a:ext cx="2828918" cy="621792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80" y="-1077"/>
            <a:ext cx="556584" cy="62179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7009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CC5781-0A62-4782-F0A6-6DA0498D30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3079730"/>
            <a:ext cx="11557969" cy="3778270"/>
          </a:xfrm>
          <a:custGeom>
            <a:avLst/>
            <a:gdLst>
              <a:gd name="connsiteX0" fmla="*/ 0 w 11557969"/>
              <a:gd name="connsiteY0" fmla="*/ 0 h 3778270"/>
              <a:gd name="connsiteX1" fmla="*/ 11557969 w 11557969"/>
              <a:gd name="connsiteY1" fmla="*/ 0 h 3778270"/>
              <a:gd name="connsiteX2" fmla="*/ 11557969 w 11557969"/>
              <a:gd name="connsiteY2" fmla="*/ 3778270 h 3778270"/>
              <a:gd name="connsiteX3" fmla="*/ 0 w 11557969"/>
              <a:gd name="connsiteY3" fmla="*/ 3778270 h 3778270"/>
              <a:gd name="connsiteX4" fmla="*/ 0 w 11557969"/>
              <a:gd name="connsiteY4" fmla="*/ 2816254 h 3778270"/>
              <a:gd name="connsiteX5" fmla="*/ 84022 w 11557969"/>
              <a:gd name="connsiteY5" fmla="*/ 2723807 h 3778270"/>
              <a:gd name="connsiteX6" fmla="*/ 460107 w 11557969"/>
              <a:gd name="connsiteY6" fmla="*/ 1676188 h 3778270"/>
              <a:gd name="connsiteX7" fmla="*/ 84022 w 11557969"/>
              <a:gd name="connsiteY7" fmla="*/ 628569 h 3778270"/>
              <a:gd name="connsiteX8" fmla="*/ 0 w 11557969"/>
              <a:gd name="connsiteY8" fmla="*/ 536122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969" h="3778270">
                <a:moveTo>
                  <a:pt x="0" y="0"/>
                </a:moveTo>
                <a:lnTo>
                  <a:pt x="11557969" y="0"/>
                </a:lnTo>
                <a:lnTo>
                  <a:pt x="11557969" y="3778270"/>
                </a:lnTo>
                <a:lnTo>
                  <a:pt x="0" y="3778270"/>
                </a:lnTo>
                <a:lnTo>
                  <a:pt x="0" y="2816254"/>
                </a:lnTo>
                <a:lnTo>
                  <a:pt x="84022" y="2723807"/>
                </a:lnTo>
                <a:cubicBezTo>
                  <a:pt x="318970" y="2439115"/>
                  <a:pt x="460107" y="2074134"/>
                  <a:pt x="460107" y="1676188"/>
                </a:cubicBezTo>
                <a:cubicBezTo>
                  <a:pt x="460107" y="1278243"/>
                  <a:pt x="318970" y="913261"/>
                  <a:pt x="84022" y="628569"/>
                </a:cubicBezTo>
                <a:lnTo>
                  <a:pt x="0" y="536122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5486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1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1122374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3070D4-5CE3-CE9C-1E80-4AAEA3C62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115188"/>
            <a:ext cx="6203679" cy="4107812"/>
          </a:xfrm>
          <a:custGeom>
            <a:avLst/>
            <a:gdLst>
              <a:gd name="connsiteX0" fmla="*/ 0 w 6203679"/>
              <a:gd name="connsiteY0" fmla="*/ 0 h 4107812"/>
              <a:gd name="connsiteX1" fmla="*/ 6203679 w 6203679"/>
              <a:gd name="connsiteY1" fmla="*/ 0 h 4107812"/>
              <a:gd name="connsiteX2" fmla="*/ 6203679 w 6203679"/>
              <a:gd name="connsiteY2" fmla="*/ 4107812 h 4107812"/>
              <a:gd name="connsiteX3" fmla="*/ 0 w 6203679"/>
              <a:gd name="connsiteY3" fmla="*/ 4107812 h 4107812"/>
              <a:gd name="connsiteX4" fmla="*/ 0 w 6203679"/>
              <a:gd name="connsiteY4" fmla="*/ 3780797 h 4107812"/>
              <a:gd name="connsiteX5" fmla="*/ 84023 w 6203679"/>
              <a:gd name="connsiteY5" fmla="*/ 3688349 h 4107812"/>
              <a:gd name="connsiteX6" fmla="*/ 460108 w 6203679"/>
              <a:gd name="connsiteY6" fmla="*/ 2640730 h 4107812"/>
              <a:gd name="connsiteX7" fmla="*/ 84023 w 6203679"/>
              <a:gd name="connsiteY7" fmla="*/ 1593111 h 4107812"/>
              <a:gd name="connsiteX8" fmla="*/ 0 w 6203679"/>
              <a:gd name="connsiteY8" fmla="*/ 1500663 h 410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3679" h="4107812">
                <a:moveTo>
                  <a:pt x="0" y="0"/>
                </a:moveTo>
                <a:lnTo>
                  <a:pt x="6203679" y="0"/>
                </a:lnTo>
                <a:lnTo>
                  <a:pt x="6203679" y="4107812"/>
                </a:lnTo>
                <a:lnTo>
                  <a:pt x="0" y="4107812"/>
                </a:lnTo>
                <a:lnTo>
                  <a:pt x="0" y="3780797"/>
                </a:lnTo>
                <a:lnTo>
                  <a:pt x="84023" y="3688349"/>
                </a:lnTo>
                <a:cubicBezTo>
                  <a:pt x="318971" y="3403657"/>
                  <a:pt x="460108" y="3038676"/>
                  <a:pt x="460108" y="2640730"/>
                </a:cubicBezTo>
                <a:cubicBezTo>
                  <a:pt x="460108" y="2242785"/>
                  <a:pt x="318971" y="1877803"/>
                  <a:pt x="84023" y="1593111"/>
                </a:cubicBezTo>
                <a:lnTo>
                  <a:pt x="0" y="150066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2" y="2115188"/>
            <a:ext cx="4333871" cy="37410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3B19-7A89-6C43-A81F-AD915A330998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33529C-E38C-21CF-0D46-FC5DD165C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13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5000"/>
            <a:ext cx="4714883" cy="14801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68A838-691F-723E-B1C1-79580239D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510476"/>
            <a:ext cx="4736256" cy="3712523"/>
          </a:xfrm>
          <a:custGeom>
            <a:avLst/>
            <a:gdLst>
              <a:gd name="connsiteX0" fmla="*/ 0 w 4736256"/>
              <a:gd name="connsiteY0" fmla="*/ 0 h 3712523"/>
              <a:gd name="connsiteX1" fmla="*/ 4736256 w 4736256"/>
              <a:gd name="connsiteY1" fmla="*/ 0 h 3712523"/>
              <a:gd name="connsiteX2" fmla="*/ 4736256 w 4736256"/>
              <a:gd name="connsiteY2" fmla="*/ 3712523 h 3712523"/>
              <a:gd name="connsiteX3" fmla="*/ 0 w 4736256"/>
              <a:gd name="connsiteY3" fmla="*/ 3712523 h 3712523"/>
              <a:gd name="connsiteX4" fmla="*/ 0 w 4736256"/>
              <a:gd name="connsiteY4" fmla="*/ 3409033 h 3712523"/>
              <a:gd name="connsiteX5" fmla="*/ 105403 w 4736256"/>
              <a:gd name="connsiteY5" fmla="*/ 3293061 h 3712523"/>
              <a:gd name="connsiteX6" fmla="*/ 481488 w 4736256"/>
              <a:gd name="connsiteY6" fmla="*/ 2245442 h 3712523"/>
              <a:gd name="connsiteX7" fmla="*/ 105403 w 4736256"/>
              <a:gd name="connsiteY7" fmla="*/ 1197823 h 3712523"/>
              <a:gd name="connsiteX8" fmla="*/ 0 w 4736256"/>
              <a:gd name="connsiteY8" fmla="*/ 1081851 h 371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6256" h="3712523">
                <a:moveTo>
                  <a:pt x="0" y="0"/>
                </a:moveTo>
                <a:lnTo>
                  <a:pt x="4736256" y="0"/>
                </a:lnTo>
                <a:lnTo>
                  <a:pt x="4736256" y="3712523"/>
                </a:lnTo>
                <a:lnTo>
                  <a:pt x="0" y="3712523"/>
                </a:lnTo>
                <a:lnTo>
                  <a:pt x="0" y="3409033"/>
                </a:lnTo>
                <a:lnTo>
                  <a:pt x="105403" y="3293061"/>
                </a:lnTo>
                <a:cubicBezTo>
                  <a:pt x="340351" y="3008369"/>
                  <a:pt x="481488" y="2643388"/>
                  <a:pt x="481488" y="2245442"/>
                </a:cubicBezTo>
                <a:cubicBezTo>
                  <a:pt x="481488" y="1847497"/>
                  <a:pt x="340351" y="1482515"/>
                  <a:pt x="105403" y="1197823"/>
                </a:cubicBezTo>
                <a:lnTo>
                  <a:pt x="0" y="10818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97880" y="635000"/>
            <a:ext cx="5660084" cy="52222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C2D-0CBE-A944-8319-BD4077B6E3C8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45FF4F-B913-D1A6-5297-A0178CAC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3768110" cy="148813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33039A-5BE9-D63F-D478-320623C6AD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2" y="2495234"/>
            <a:ext cx="3771906" cy="3742054"/>
          </a:xfrm>
          <a:custGeom>
            <a:avLst/>
            <a:gdLst>
              <a:gd name="connsiteX0" fmla="*/ 0 w 3771906"/>
              <a:gd name="connsiteY0" fmla="*/ 0 h 3742054"/>
              <a:gd name="connsiteX1" fmla="*/ 3771906 w 3771906"/>
              <a:gd name="connsiteY1" fmla="*/ 0 h 3742054"/>
              <a:gd name="connsiteX2" fmla="*/ 3771906 w 3771906"/>
              <a:gd name="connsiteY2" fmla="*/ 3742054 h 3742054"/>
              <a:gd name="connsiteX3" fmla="*/ 0 w 3771906"/>
              <a:gd name="connsiteY3" fmla="*/ 3742054 h 3742054"/>
              <a:gd name="connsiteX4" fmla="*/ 0 w 3771906"/>
              <a:gd name="connsiteY4" fmla="*/ 3422389 h 3742054"/>
              <a:gd name="connsiteX5" fmla="*/ 103689 w 3771906"/>
              <a:gd name="connsiteY5" fmla="*/ 3308303 h 3742054"/>
              <a:gd name="connsiteX6" fmla="*/ 479774 w 3771906"/>
              <a:gd name="connsiteY6" fmla="*/ 2260684 h 3742054"/>
              <a:gd name="connsiteX7" fmla="*/ 103689 w 3771906"/>
              <a:gd name="connsiteY7" fmla="*/ 1213065 h 3742054"/>
              <a:gd name="connsiteX8" fmla="*/ 0 w 3771906"/>
              <a:gd name="connsiteY8" fmla="*/ 1098979 h 374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906" h="3742054">
                <a:moveTo>
                  <a:pt x="0" y="0"/>
                </a:moveTo>
                <a:lnTo>
                  <a:pt x="3771906" y="0"/>
                </a:lnTo>
                <a:lnTo>
                  <a:pt x="3771906" y="3742054"/>
                </a:lnTo>
                <a:lnTo>
                  <a:pt x="0" y="3742054"/>
                </a:lnTo>
                <a:lnTo>
                  <a:pt x="0" y="3422389"/>
                </a:lnTo>
                <a:lnTo>
                  <a:pt x="103689" y="3308303"/>
                </a:lnTo>
                <a:cubicBezTo>
                  <a:pt x="338637" y="3023611"/>
                  <a:pt x="479774" y="2658630"/>
                  <a:pt x="479774" y="2260684"/>
                </a:cubicBezTo>
                <a:cubicBezTo>
                  <a:pt x="479774" y="1862739"/>
                  <a:pt x="338637" y="1497757"/>
                  <a:pt x="103689" y="1213065"/>
                </a:cubicBezTo>
                <a:lnTo>
                  <a:pt x="0" y="1098979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634999"/>
            <a:ext cx="6595441" cy="52222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4136-4B66-2E43-9144-CF8EA399895C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600558-AD7E-60FF-8492-5A854EED4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8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553" y="4353867"/>
            <a:ext cx="7538410" cy="186913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14288"/>
            <a:ext cx="3777267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14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21CA6C-0D00-2F34-5013-21668AEDD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3081867" cy="6223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9552" y="620713"/>
            <a:ext cx="7538411" cy="4107813"/>
          </a:xfrm>
        </p:spPr>
        <p:txBody>
          <a:bodyPr anchor="b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232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BC2EE6-A922-ED43-97A6-AB01B82C1D59}" type="datetime1">
              <a:rPr lang="en-US" smtClean="0"/>
              <a:pPr/>
              <a:t>12/19/2025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3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05" y="4728526"/>
            <a:ext cx="9037984" cy="1128715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-1479"/>
            <a:ext cx="1499574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561FF0-8A26-D545-BC4A-0E6B429C8C27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-1479"/>
            <a:ext cx="3777267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-1479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34999"/>
            <a:ext cx="10923935" cy="409352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3576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4742814"/>
            <a:ext cx="8481386" cy="111347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0"/>
            <a:ext cx="1499574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DBFD-93AC-8C46-887E-0FFDE314A11A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0"/>
            <a:ext cx="3777267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0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20713"/>
            <a:ext cx="10923935" cy="4107814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19807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2877190"/>
            <a:ext cx="10923935" cy="334581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6000" b="1"/>
            </a:lvl1pPr>
            <a:lvl2pPr marL="228600" indent="0">
              <a:lnSpc>
                <a:spcPct val="90000"/>
              </a:lnSpc>
              <a:buNone/>
              <a:defRPr sz="6000" b="1"/>
            </a:lvl2pPr>
            <a:lvl3pPr marL="457200" indent="0">
              <a:lnSpc>
                <a:spcPct val="90000"/>
              </a:lnSpc>
              <a:buNone/>
              <a:defRPr sz="60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6000" b="1"/>
            </a:lvl5pPr>
          </a:lstStyle>
          <a:p>
            <a:pPr lvl="0"/>
            <a:r>
              <a:rPr lang="en-US"/>
              <a:t>Click to add Statement 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BDEB-1721-614F-B930-1015370085FD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3F0785-ACAD-BF27-CF58-99210408A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" y="0"/>
            <a:ext cx="6096006" cy="25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46E7A6-51C5-D1B3-E8DA-1092D2C7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9"/>
            <a:ext cx="4328068" cy="3346768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353868"/>
            <a:ext cx="4328068" cy="150337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31" y="6238241"/>
            <a:ext cx="932216" cy="619759"/>
          </a:xfrm>
        </p:spPr>
        <p:txBody>
          <a:bodyPr/>
          <a:lstStyle/>
          <a:p>
            <a:fld id="{AA3718EF-A3C1-5F40-B99E-7AFD8194F6B8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571629" y="6238241"/>
            <a:ext cx="2834307" cy="619759"/>
          </a:xfrm>
        </p:spPr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11319" y="6238241"/>
            <a:ext cx="550780" cy="61975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DD8530-A295-563B-35D6-AAA22BA472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2704" y="634998"/>
            <a:ext cx="5961841" cy="5588001"/>
          </a:xfrm>
          <a:custGeom>
            <a:avLst/>
            <a:gdLst>
              <a:gd name="connsiteX0" fmla="*/ 0 w 5961841"/>
              <a:gd name="connsiteY0" fmla="*/ 0 h 5588001"/>
              <a:gd name="connsiteX1" fmla="*/ 5961841 w 5961841"/>
              <a:gd name="connsiteY1" fmla="*/ 0 h 5588001"/>
              <a:gd name="connsiteX2" fmla="*/ 5961841 w 5961841"/>
              <a:gd name="connsiteY2" fmla="*/ 3000321 h 5588001"/>
              <a:gd name="connsiteX3" fmla="*/ 5892350 w 5961841"/>
              <a:gd name="connsiteY3" fmla="*/ 3076780 h 5588001"/>
              <a:gd name="connsiteX4" fmla="*/ 5516264 w 5961841"/>
              <a:gd name="connsiteY4" fmla="*/ 4124399 h 5588001"/>
              <a:gd name="connsiteX5" fmla="*/ 5892350 w 5961841"/>
              <a:gd name="connsiteY5" fmla="*/ 5172018 h 5588001"/>
              <a:gd name="connsiteX6" fmla="*/ 5961841 w 5961841"/>
              <a:gd name="connsiteY6" fmla="*/ 5248478 h 5588001"/>
              <a:gd name="connsiteX7" fmla="*/ 5961841 w 5961841"/>
              <a:gd name="connsiteY7" fmla="*/ 5588001 h 5588001"/>
              <a:gd name="connsiteX8" fmla="*/ 0 w 5961841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41" h="5588001">
                <a:moveTo>
                  <a:pt x="0" y="0"/>
                </a:moveTo>
                <a:lnTo>
                  <a:pt x="5961841" y="0"/>
                </a:lnTo>
                <a:lnTo>
                  <a:pt x="5961841" y="3000321"/>
                </a:lnTo>
                <a:lnTo>
                  <a:pt x="5892350" y="3076780"/>
                </a:lnTo>
                <a:cubicBezTo>
                  <a:pt x="5657401" y="3361472"/>
                  <a:pt x="5516264" y="3726454"/>
                  <a:pt x="5516264" y="4124399"/>
                </a:cubicBezTo>
                <a:cubicBezTo>
                  <a:pt x="5516264" y="4522345"/>
                  <a:pt x="5657401" y="4887326"/>
                  <a:pt x="5892350" y="5172018"/>
                </a:cubicBezTo>
                <a:lnTo>
                  <a:pt x="5961841" y="5248478"/>
                </a:lnTo>
                <a:lnTo>
                  <a:pt x="5961841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1" t="-11364" r="-10635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6549F6-475C-FA8C-431A-8BC413FB7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4F18DB-2227-3C59-6701-626170B89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1748474"/>
            <a:ext cx="8481401" cy="410876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228600" indent="0">
              <a:lnSpc>
                <a:spcPct val="100000"/>
              </a:lnSpc>
              <a:buNone/>
              <a:defRPr sz="36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784B-43BF-594C-A8CC-4FEDB0FAE14E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99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35000"/>
            <a:ext cx="8481401" cy="522224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228600" indent="0">
              <a:lnSpc>
                <a:spcPct val="100000"/>
              </a:lnSpc>
              <a:buNone/>
              <a:defRPr sz="36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D1C6-AAC3-2949-B8B2-AD29B932402D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29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90528"/>
            <a:ext cx="10923935" cy="36576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34047"/>
            <a:ext cx="10923934" cy="4461191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40B2-79BF-4543-9C05-918FB6E5F205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842955"/>
            <a:ext cx="10923934" cy="394332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22232"/>
            <a:ext cx="1499574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FBD532-1054-7940-B86B-D8AC26BC7006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22232"/>
            <a:ext cx="3777267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22232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57230"/>
            <a:ext cx="10923934" cy="4833297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06589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109526"/>
            <a:ext cx="9037986" cy="74676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01715"/>
            <a:ext cx="9037986" cy="3726811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2227-6E2D-354E-A988-1F981C3B6B51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52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61565"/>
            <a:ext cx="5266088" cy="409472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1761565"/>
            <a:ext cx="5271463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213" y="6237288"/>
            <a:ext cx="1499574" cy="620712"/>
          </a:xfrm>
        </p:spPr>
        <p:txBody>
          <a:bodyPr/>
          <a:lstStyle/>
          <a:p>
            <a:fld id="{8B551BE0-A6CD-4548-9E01-1D3277DBFB51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3476368-8D03-97D8-705B-28510C04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8"/>
          <a:stretch>
            <a:fillRect/>
          </a:stretch>
        </p:blipFill>
        <p:spPr>
          <a:xfrm flipH="1" flipV="1">
            <a:off x="0" y="6241735"/>
            <a:ext cx="4791064" cy="616266"/>
          </a:xfrm>
          <a:custGeom>
            <a:avLst/>
            <a:gdLst>
              <a:gd name="connsiteX0" fmla="*/ 4791064 w 4791064"/>
              <a:gd name="connsiteY0" fmla="*/ 616266 h 616266"/>
              <a:gd name="connsiteX1" fmla="*/ 0 w 4791064"/>
              <a:gd name="connsiteY1" fmla="*/ 616266 h 616266"/>
              <a:gd name="connsiteX2" fmla="*/ 0 w 4791064"/>
              <a:gd name="connsiteY2" fmla="*/ 0 h 616266"/>
              <a:gd name="connsiteX3" fmla="*/ 4791064 w 4791064"/>
              <a:gd name="connsiteY3" fmla="*/ 0 h 6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64" h="616266">
                <a:moveTo>
                  <a:pt x="4791064" y="616266"/>
                </a:moveTo>
                <a:lnTo>
                  <a:pt x="0" y="616266"/>
                </a:lnTo>
                <a:lnTo>
                  <a:pt x="0" y="0"/>
                </a:lnTo>
                <a:lnTo>
                  <a:pt x="479106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5944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10923934" cy="7636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57377"/>
            <a:ext cx="5266092" cy="38004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37422"/>
            <a:ext cx="5266092" cy="37198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936" y="1757375"/>
            <a:ext cx="5247026" cy="38004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137422"/>
            <a:ext cx="5271462" cy="37198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1700-DB16-A749-95BC-7A2184DCD429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148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11134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848A-678F-8246-AC68-590FE5E69511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65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BCF2-0207-D649-9D7D-26C90FFE6EC0}" type="datetime1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9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54965"/>
            <a:ext cx="3771907" cy="1480188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033" y="2510477"/>
            <a:ext cx="3788903" cy="3346764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522" y="639723"/>
            <a:ext cx="6582719" cy="520323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7765-1B48-464B-AD5E-3E4845AD488B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381760"/>
            <a:ext cx="4714883" cy="4093526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635000"/>
            <a:ext cx="6209067" cy="36671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5AA8FA-4E79-0647-B532-D7AD556E3364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9F0CDE-4606-F841-A33F-8A19220E9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4515" y="1240797"/>
            <a:ext cx="6581772" cy="437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3771908" cy="187009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886089"/>
            <a:ext cx="3747478" cy="2971152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DB89B87-BC76-C321-1F69-162298348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86957" y="634999"/>
            <a:ext cx="6571006" cy="5588001"/>
          </a:xfrm>
          <a:custGeom>
            <a:avLst/>
            <a:gdLst>
              <a:gd name="connsiteX0" fmla="*/ 0 w 6571006"/>
              <a:gd name="connsiteY0" fmla="*/ 0 h 5588001"/>
              <a:gd name="connsiteX1" fmla="*/ 6571006 w 6571006"/>
              <a:gd name="connsiteY1" fmla="*/ 0 h 5588001"/>
              <a:gd name="connsiteX2" fmla="*/ 6571006 w 6571006"/>
              <a:gd name="connsiteY2" fmla="*/ 3000326 h 5588001"/>
              <a:gd name="connsiteX3" fmla="*/ 6501520 w 6571006"/>
              <a:gd name="connsiteY3" fmla="*/ 3076779 h 5588001"/>
              <a:gd name="connsiteX4" fmla="*/ 6125435 w 6571006"/>
              <a:gd name="connsiteY4" fmla="*/ 4124398 h 5588001"/>
              <a:gd name="connsiteX5" fmla="*/ 6501520 w 6571006"/>
              <a:gd name="connsiteY5" fmla="*/ 5172017 h 5588001"/>
              <a:gd name="connsiteX6" fmla="*/ 6571006 w 6571006"/>
              <a:gd name="connsiteY6" fmla="*/ 5248470 h 5588001"/>
              <a:gd name="connsiteX7" fmla="*/ 6571006 w 6571006"/>
              <a:gd name="connsiteY7" fmla="*/ 5588001 h 5588001"/>
              <a:gd name="connsiteX8" fmla="*/ 0 w 6571006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1006" h="5588001">
                <a:moveTo>
                  <a:pt x="0" y="0"/>
                </a:moveTo>
                <a:lnTo>
                  <a:pt x="6571006" y="0"/>
                </a:lnTo>
                <a:lnTo>
                  <a:pt x="6571006" y="3000326"/>
                </a:lnTo>
                <a:lnTo>
                  <a:pt x="6501520" y="3076779"/>
                </a:lnTo>
                <a:cubicBezTo>
                  <a:pt x="6266572" y="3361471"/>
                  <a:pt x="6125435" y="3726453"/>
                  <a:pt x="6125435" y="4124398"/>
                </a:cubicBezTo>
                <a:cubicBezTo>
                  <a:pt x="6125435" y="4522344"/>
                  <a:pt x="6266572" y="4887325"/>
                  <a:pt x="6501520" y="5172017"/>
                </a:cubicBezTo>
                <a:lnTo>
                  <a:pt x="6571006" y="5248470"/>
                </a:lnTo>
                <a:lnTo>
                  <a:pt x="6571006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7B62-2AA3-CA49-97E0-9514A2203285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03E373-A9F4-D9D0-8964-2C18DD4D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58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69427"/>
            <a:ext cx="7152042" cy="1107763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7" y="3257237"/>
            <a:ext cx="10923936" cy="260000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C4D32A-4C87-EA41-85E7-FFCD2056A1CC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308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381760"/>
            <a:ext cx="8481401" cy="1852292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623950"/>
            <a:ext cx="8481401" cy="148557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917C45-0390-C846-9087-7A5EE7312278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9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635000"/>
            <a:ext cx="8095017" cy="375702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4728526"/>
            <a:ext cx="7538426" cy="111442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68B9-6BB7-9D4A-99F3-0513B2017523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9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373816"/>
            <a:ext cx="7924802" cy="260795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3" y="4353867"/>
            <a:ext cx="7924802" cy="10998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8A6-5242-6042-9F4C-DE70E7840F72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801368"/>
            <a:ext cx="4714883" cy="4242245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60">
            <a:extLst>
              <a:ext uri="{FF2B5EF4-FFF2-40B4-BE49-F238E27FC236}">
                <a16:creationId xmlns:a16="http://schemas.microsoft.com/office/drawing/2014/main" id="{E551A7A3-1727-A90A-2D5E-00BB1956E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5916" y="-1"/>
            <a:ext cx="4946650" cy="5857240"/>
          </a:xfrm>
          <a:custGeom>
            <a:avLst/>
            <a:gdLst>
              <a:gd name="connsiteX0" fmla="*/ 2928621 w 4946650"/>
              <a:gd name="connsiteY0" fmla="*/ 0 h 5857240"/>
              <a:gd name="connsiteX1" fmla="*/ 4791496 w 4946650"/>
              <a:gd name="connsiteY1" fmla="*/ 668755 h 5857240"/>
              <a:gd name="connsiteX2" fmla="*/ 4946650 w 4946650"/>
              <a:gd name="connsiteY2" fmla="*/ 809768 h 5857240"/>
              <a:gd name="connsiteX3" fmla="*/ 4946650 w 4946650"/>
              <a:gd name="connsiteY3" fmla="*/ 5047474 h 5857240"/>
              <a:gd name="connsiteX4" fmla="*/ 4791496 w 4946650"/>
              <a:gd name="connsiteY4" fmla="*/ 5188487 h 5857240"/>
              <a:gd name="connsiteX5" fmla="*/ 3191069 w 4946650"/>
              <a:gd name="connsiteY5" fmla="*/ 5845642 h 5857240"/>
              <a:gd name="connsiteX6" fmla="*/ 2928666 w 4946650"/>
              <a:gd name="connsiteY6" fmla="*/ 5857240 h 5857240"/>
              <a:gd name="connsiteX7" fmla="*/ 2928581 w 4946650"/>
              <a:gd name="connsiteY7" fmla="*/ 5857240 h 5857240"/>
              <a:gd name="connsiteX8" fmla="*/ 2629186 w 4946650"/>
              <a:gd name="connsiteY8" fmla="*/ 5842122 h 5857240"/>
              <a:gd name="connsiteX9" fmla="*/ 0 w 4946650"/>
              <a:gd name="connsiteY9" fmla="*/ 2928621 h 5857240"/>
              <a:gd name="connsiteX10" fmla="*/ 2928621 w 4946650"/>
              <a:gd name="connsiteY10" fmla="*/ 0 h 585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6650" h="5857240">
                <a:moveTo>
                  <a:pt x="2928621" y="0"/>
                </a:moveTo>
                <a:cubicBezTo>
                  <a:pt x="3636248" y="0"/>
                  <a:pt x="4285258" y="250970"/>
                  <a:pt x="4791496" y="668755"/>
                </a:cubicBezTo>
                <a:lnTo>
                  <a:pt x="4946650" y="809768"/>
                </a:lnTo>
                <a:lnTo>
                  <a:pt x="4946650" y="5047474"/>
                </a:lnTo>
                <a:lnTo>
                  <a:pt x="4791496" y="5188487"/>
                </a:lnTo>
                <a:cubicBezTo>
                  <a:pt x="4348538" y="5554050"/>
                  <a:pt x="3796270" y="5791893"/>
                  <a:pt x="3191069" y="5845642"/>
                </a:cubicBezTo>
                <a:lnTo>
                  <a:pt x="2928666" y="5857240"/>
                </a:lnTo>
                <a:lnTo>
                  <a:pt x="2928581" y="5857240"/>
                </a:lnTo>
                <a:lnTo>
                  <a:pt x="2629186" y="5842122"/>
                </a:lnTo>
                <a:cubicBezTo>
                  <a:pt x="1152412" y="5692147"/>
                  <a:pt x="0" y="4444965"/>
                  <a:pt x="0" y="2928621"/>
                </a:cubicBezTo>
                <a:cubicBezTo>
                  <a:pt x="0" y="1311188"/>
                  <a:pt x="1311188" y="0"/>
                  <a:pt x="29286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15" r="-115"/>
            </a:stretch>
          </a:blipFill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20D163-75DF-7341-9416-28A6544E64C8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0A14F8C-0968-53B4-FC21-9837A2AB4FE9}"/>
              </a:ext>
            </a:extLst>
          </p:cNvPr>
          <p:cNvSpPr/>
          <p:nvPr userDrawn="1"/>
        </p:nvSpPr>
        <p:spPr>
          <a:xfrm>
            <a:off x="11436854" y="0"/>
            <a:ext cx="755146" cy="5857241"/>
          </a:xfrm>
          <a:custGeom>
            <a:avLst/>
            <a:gdLst>
              <a:gd name="connsiteX0" fmla="*/ 755146 w 755146"/>
              <a:gd name="connsiteY0" fmla="*/ 3864479 h 5857241"/>
              <a:gd name="connsiteX1" fmla="*/ 755146 w 755146"/>
              <a:gd name="connsiteY1" fmla="*/ 5857241 h 5857241"/>
              <a:gd name="connsiteX2" fmla="*/ 0 w 755146"/>
              <a:gd name="connsiteY2" fmla="*/ 5857241 h 5857241"/>
              <a:gd name="connsiteX3" fmla="*/ 0 w 755146"/>
              <a:gd name="connsiteY3" fmla="*/ 5047474 h 5857241"/>
              <a:gd name="connsiteX4" fmla="*/ 52819 w 755146"/>
              <a:gd name="connsiteY4" fmla="*/ 4999469 h 5857241"/>
              <a:gd name="connsiteX5" fmla="*/ 680447 w 755146"/>
              <a:gd name="connsiteY5" fmla="*/ 4068573 h 5857241"/>
              <a:gd name="connsiteX6" fmla="*/ 0 w 755146"/>
              <a:gd name="connsiteY6" fmla="*/ 0 h 5857241"/>
              <a:gd name="connsiteX7" fmla="*/ 755146 w 755146"/>
              <a:gd name="connsiteY7" fmla="*/ 0 h 5857241"/>
              <a:gd name="connsiteX8" fmla="*/ 755146 w 755146"/>
              <a:gd name="connsiteY8" fmla="*/ 1992764 h 5857241"/>
              <a:gd name="connsiteX9" fmla="*/ 680447 w 755146"/>
              <a:gd name="connsiteY9" fmla="*/ 1788670 h 5857241"/>
              <a:gd name="connsiteX10" fmla="*/ 52819 w 755146"/>
              <a:gd name="connsiteY10" fmla="*/ 857773 h 5857241"/>
              <a:gd name="connsiteX11" fmla="*/ 0 w 755146"/>
              <a:gd name="connsiteY11" fmla="*/ 809768 h 585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5146" h="5857241">
                <a:moveTo>
                  <a:pt x="755146" y="3864479"/>
                </a:moveTo>
                <a:lnTo>
                  <a:pt x="755146" y="5857241"/>
                </a:lnTo>
                <a:lnTo>
                  <a:pt x="0" y="5857241"/>
                </a:lnTo>
                <a:lnTo>
                  <a:pt x="0" y="5047474"/>
                </a:lnTo>
                <a:lnTo>
                  <a:pt x="52819" y="4999469"/>
                </a:lnTo>
                <a:cubicBezTo>
                  <a:pt x="317807" y="4734481"/>
                  <a:pt x="532250" y="4418949"/>
                  <a:pt x="680447" y="4068573"/>
                </a:cubicBezTo>
                <a:close/>
                <a:moveTo>
                  <a:pt x="0" y="0"/>
                </a:moveTo>
                <a:lnTo>
                  <a:pt x="755146" y="0"/>
                </a:lnTo>
                <a:lnTo>
                  <a:pt x="755146" y="1992764"/>
                </a:lnTo>
                <a:lnTo>
                  <a:pt x="680447" y="1788670"/>
                </a:lnTo>
                <a:cubicBezTo>
                  <a:pt x="532250" y="1438294"/>
                  <a:pt x="317807" y="1122761"/>
                  <a:pt x="52819" y="857773"/>
                </a:cubicBezTo>
                <a:lnTo>
                  <a:pt x="0" y="809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7094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  <p15:guide id="7" orient="horz" pos="36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9038001" cy="148018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2333860"/>
            <a:ext cx="9038001" cy="352338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600"/>
            </a:lvl1pPr>
            <a:lvl2pPr marL="685800" indent="-4572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32AB-D200-AE4A-8FF8-246AD1144EA1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5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8A689B2-6A75-E76F-FD7A-1DC8EBC31268}"/>
              </a:ext>
            </a:extLst>
          </p:cNvPr>
          <p:cNvGraphicFramePr>
            <a:graphicFrameLocks/>
          </p:cNvGraphicFramePr>
          <p:nvPr userDrawn="1">
            <p:custDataLst>
              <p:tags r:id="rId54"/>
            </p:custDataLst>
            <p:extLst>
              <p:ext uri="{D42A27DB-BD31-4B8C-83A1-F6EECF244321}">
                <p14:modId xmlns:p14="http://schemas.microsoft.com/office/powerpoint/2010/main" val="295852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5" imgW="479" imgH="478" progId="TCLayout.ActiveDocument.1">
                  <p:embed/>
                </p:oleObj>
              </mc:Choice>
              <mc:Fallback>
                <p:oleObj name="think-cell Slide" r:id="rId55" imgW="479" imgH="478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A689B2-6A75-E76F-FD7A-1DC8EBC31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10923935" cy="755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129475"/>
            <a:ext cx="10923933" cy="372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4028" y="6237288"/>
            <a:ext cx="1499574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492782E5-AE25-DD49-AF05-236D09A06EC0}" type="datetime1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4098" y="6237288"/>
            <a:ext cx="3777267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1372" y="6237288"/>
            <a:ext cx="556591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accent1"/>
                </a:solidFill>
                <a:latin typeface="Neue Haas Grotesk Text Pro" panose="020B0504020202020204" pitchFamily="34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59" r:id="rId36"/>
    <p:sldLayoutId id="2147483960" r:id="rId37"/>
    <p:sldLayoutId id="2147483961" r:id="rId38"/>
    <p:sldLayoutId id="2147483962" r:id="rId39"/>
    <p:sldLayoutId id="2147483963" r:id="rId40"/>
    <p:sldLayoutId id="2147483964" r:id="rId41"/>
    <p:sldLayoutId id="2147483965" r:id="rId42"/>
    <p:sldLayoutId id="2147483966" r:id="rId43"/>
    <p:sldLayoutId id="2147483967" r:id="rId44"/>
    <p:sldLayoutId id="2147483968" r:id="rId45"/>
    <p:sldLayoutId id="2147483969" r:id="rId46"/>
    <p:sldLayoutId id="2147483970" r:id="rId47"/>
    <p:sldLayoutId id="2147483971" r:id="rId48"/>
    <p:sldLayoutId id="2147483972" r:id="rId49"/>
    <p:sldLayoutId id="2147483973" r:id="rId50"/>
    <p:sldLayoutId id="2147483974" r:id="rId51"/>
    <p:sldLayoutId id="2147483975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emf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58.png"/><Relationship Id="rId2" Type="http://schemas.microsoft.com/office/2007/relationships/media" Target="../media/media1.mp4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5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Relationship Id="rId5" Type="http://schemas.openxmlformats.org/officeDocument/2006/relationships/image" Target="../media/image34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5" Type="http://schemas.openxmlformats.org/officeDocument/2006/relationships/image" Target="../media/image35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7.sv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1.e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36EC587-0EED-CA82-B24D-FD8DC32015B2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494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6EC587-0EED-CA82-B24D-FD8DC3201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8F09A3B-1FE7-E147-E8AB-DB12D173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253" y="-1713357"/>
            <a:ext cx="5985847" cy="4242245"/>
          </a:xfrm>
        </p:spPr>
        <p:txBody>
          <a:bodyPr vert="horz" rIns="91440"/>
          <a:lstStyle/>
          <a:p>
            <a:r>
              <a:rPr lang="en-GB" err="1"/>
              <a:t>TreeSolutions</a:t>
            </a:r>
            <a:r>
              <a:rPr lang="en-GB"/>
              <a:t>  Group 10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70874-88AA-AF39-E965-BD9A62EBD7D2}"/>
              </a:ext>
            </a:extLst>
          </p:cNvPr>
          <p:cNvSpPr txBox="1"/>
          <p:nvPr/>
        </p:nvSpPr>
        <p:spPr>
          <a:xfrm>
            <a:off x="800100" y="2809875"/>
            <a:ext cx="3295650" cy="277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2"/>
                </a:solidFill>
              </a:rPr>
              <a:t>Amélie Buysse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2"/>
                </a:solidFill>
              </a:rPr>
              <a:t>Berre </a:t>
            </a:r>
            <a:r>
              <a:rPr lang="en-GB" err="1">
                <a:solidFill>
                  <a:schemeClr val="bg2"/>
                </a:solidFill>
              </a:rPr>
              <a:t>Deleersnijder</a:t>
            </a:r>
            <a:endParaRPr lang="en-GB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2"/>
                </a:solidFill>
              </a:rPr>
              <a:t>Joren Renders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2"/>
                </a:solidFill>
              </a:rPr>
              <a:t>Mathieu Deconinck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2"/>
                </a:solidFill>
              </a:rPr>
              <a:t>Gevorg Sofoyan</a:t>
            </a:r>
            <a:endParaRPr lang="en-BE">
              <a:solidFill>
                <a:schemeClr val="bg2"/>
              </a:solidFill>
            </a:endParaRPr>
          </a:p>
        </p:txBody>
      </p:sp>
      <p:pic>
        <p:nvPicPr>
          <p:cNvPr id="5" name="Afbeelding 4" descr="Afbeelding met tekst, Lettertype, Graphics, grafische vormgeving&#10;&#10;Door AI gegenereerde inhoud is mogelijk onjuist.">
            <a:extLst>
              <a:ext uri="{FF2B5EF4-FFF2-40B4-BE49-F238E27FC236}">
                <a16:creationId xmlns:a16="http://schemas.microsoft.com/office/drawing/2014/main" id="{EE873120-9652-CD2E-8F3F-F8175420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532" y="-619258"/>
            <a:ext cx="5819321" cy="58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8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1BB10F3-0345-D710-EBA0-BE714ED79F1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1774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BB10F3-0345-D710-EBA0-BE714ED79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45ED99-ABBC-C00B-1626-47619DCB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91440"/>
          <a:lstStyle/>
          <a:p>
            <a:r>
              <a:rPr lang="en-GB"/>
              <a:t>Complex Algorithm: </a:t>
            </a:r>
            <a:endParaRPr lang="en-BE" dirty="0"/>
          </a:p>
        </p:txBody>
      </p:sp>
      <p:pic>
        <p:nvPicPr>
          <p:cNvPr id="8" name="Afbeelding 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AD0D2761-BFAD-9AE9-85EF-5D1B4DC6D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009" y="1212605"/>
            <a:ext cx="9552843" cy="54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2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ABE44BF-433A-E743-C035-A3D09A33146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065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BE44BF-433A-E743-C035-A3D09A331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8CBCAF-2A7B-2CBF-A3FB-11ED239FD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9"/>
            <a:ext cx="4328068" cy="679451"/>
          </a:xfrm>
        </p:spPr>
        <p:txBody>
          <a:bodyPr vert="horz" rIns="91440">
            <a:normAutofit fontScale="90000"/>
          </a:bodyPr>
          <a:lstStyle/>
          <a:p>
            <a:r>
              <a:rPr lang="en-GB" dirty="0"/>
              <a:t>Our Code</a:t>
            </a:r>
            <a:br>
              <a:rPr lang="en-GB" dirty="0"/>
            </a:br>
            <a:br>
              <a:rPr lang="en-GB" dirty="0"/>
            </a:br>
            <a:r>
              <a:rPr lang="en-GB" sz="2200" dirty="0"/>
              <a:t>We took a very structured approach in building our code:</a:t>
            </a:r>
            <a:br>
              <a:rPr lang="en-GB" sz="2200" b="0" dirty="0"/>
            </a:br>
            <a:br>
              <a:rPr lang="en-GB" sz="2200" b="0" dirty="0"/>
            </a:br>
            <a:br>
              <a:rPr lang="en-GB" sz="2200" b="0" dirty="0"/>
            </a:br>
            <a:r>
              <a:rPr lang="en-GB" sz="2000" b="0" dirty="0"/>
              <a:t>- Divided the </a:t>
            </a:r>
            <a:r>
              <a:rPr lang="en-GB" sz="2000" dirty="0"/>
              <a:t>static and dynamic template files</a:t>
            </a:r>
            <a:r>
              <a:rPr lang="en-GB" sz="2000" b="0" dirty="0"/>
              <a:t>, also using </a:t>
            </a:r>
            <a:r>
              <a:rPr lang="en-GB" sz="2000" dirty="0"/>
              <a:t>base templates</a:t>
            </a:r>
            <a:r>
              <a:rPr lang="en-GB" sz="2000" b="0" dirty="0"/>
              <a:t> for both</a:t>
            </a:r>
            <a:br>
              <a:rPr lang="en-GB" sz="2000" b="0" dirty="0"/>
            </a:br>
            <a:br>
              <a:rPr lang="en-GB" sz="2000" b="0" dirty="0"/>
            </a:br>
            <a:r>
              <a:rPr lang="en-GB" sz="2000" b="0" dirty="0"/>
              <a:t>- Divided our </a:t>
            </a:r>
            <a:r>
              <a:rPr lang="en-GB" sz="2000" dirty="0"/>
              <a:t>database and logic </a:t>
            </a:r>
            <a:r>
              <a:rPr lang="en-GB" sz="2000" b="0" dirty="0"/>
              <a:t>in different files, with </a:t>
            </a:r>
            <a:r>
              <a:rPr lang="en-GB" sz="2000" dirty="0"/>
              <a:t>base functions </a:t>
            </a:r>
            <a:r>
              <a:rPr lang="en-GB" sz="2000" b="0" dirty="0"/>
              <a:t>that are recalled to help with resolving issues</a:t>
            </a:r>
            <a:br>
              <a:rPr lang="en-GB" sz="2000" b="0" dirty="0"/>
            </a:br>
            <a:br>
              <a:rPr lang="en-GB" sz="2000" b="0" dirty="0"/>
            </a:br>
            <a:r>
              <a:rPr lang="en-GB" sz="2000" b="0" dirty="0"/>
              <a:t>-</a:t>
            </a:r>
            <a:r>
              <a:rPr lang="en-GB" sz="2000" dirty="0"/>
              <a:t>Reused</a:t>
            </a:r>
            <a:r>
              <a:rPr lang="en-GB" sz="2000" b="0" dirty="0"/>
              <a:t> </a:t>
            </a:r>
            <a:r>
              <a:rPr lang="en-GB" sz="2000" dirty="0"/>
              <a:t>code</a:t>
            </a:r>
            <a:r>
              <a:rPr lang="en-GB" sz="2000" b="0" dirty="0"/>
              <a:t> as much as possible</a:t>
            </a:r>
            <a:br>
              <a:rPr lang="en-GB" sz="2000" b="0" dirty="0"/>
            </a:br>
            <a:br>
              <a:rPr lang="en-GB" sz="2000" b="0" dirty="0"/>
            </a:br>
            <a:r>
              <a:rPr lang="en-GB" sz="2000" b="0" dirty="0"/>
              <a:t>-Created a </a:t>
            </a:r>
            <a:r>
              <a:rPr lang="en-GB" sz="2000" dirty="0"/>
              <a:t>separate file for the complex algorithm </a:t>
            </a:r>
            <a:endParaRPr lang="en-BE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478EB7-DB7E-C352-39C9-4D25B05C9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398" y="109074"/>
            <a:ext cx="2591162" cy="6639852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C4EE284-502B-AC4B-4165-574B8E94C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730" y="109074"/>
            <a:ext cx="3833240" cy="3319926"/>
          </a:xfrm>
          <a:prstGeom prst="rect">
            <a:avLst/>
          </a:prstGeo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2695DD4-D200-2B9B-ABE7-F0219123C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730" y="3524250"/>
            <a:ext cx="3833240" cy="32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5ED4-5FE8-BF1C-1F86-3E70AF17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3E275A5-5A6D-7592-DB69-EC91C623387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E275A5-5A6D-7592-DB69-EC91C6233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0A13E6-90F3-9D5C-CB50-E30CCF9AF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801368"/>
            <a:ext cx="4714883" cy="4242245"/>
          </a:xfrm>
        </p:spPr>
        <p:txBody>
          <a:bodyPr vert="horz" rIns="91440"/>
          <a:lstStyle/>
          <a:p>
            <a:r>
              <a:rPr lang="en-US"/>
              <a:t>03</a:t>
            </a:r>
            <a:br>
              <a:rPr lang="en-US"/>
            </a:br>
            <a:r>
              <a:rPr lang="en-US"/>
              <a:t>Recap</a:t>
            </a:r>
          </a:p>
        </p:txBody>
      </p:sp>
      <p:pic>
        <p:nvPicPr>
          <p:cNvPr id="4" name="Afbeelding 4" descr="Afbeelding met tekst, Lettertype, Graphics, grafische vormgeving&#10;&#10;Door AI gegenereerde inhoud is mogelijk onjuist.">
            <a:extLst>
              <a:ext uri="{FF2B5EF4-FFF2-40B4-BE49-F238E27FC236}">
                <a16:creationId xmlns:a16="http://schemas.microsoft.com/office/drawing/2014/main" id="{A1C8B3AC-7F32-B1A9-E49C-6BB2A1AA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79" y="-630464"/>
            <a:ext cx="5819321" cy="58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3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D0CEADC-4CD9-EB88-3C1F-116B35B53B8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1581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0CEADC-4CD9-EB88-3C1F-116B35B53B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AB252F-0C18-8EB2-45D4-9D13482D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91440">
            <a:normAutofit/>
          </a:bodyPr>
          <a:lstStyle/>
          <a:p>
            <a:r>
              <a:rPr lang="en-GB" sz="1400"/>
              <a:t>On top of creating a complaint management system fulfilling Vanca Groups Wishes we also went beyond with the following:</a:t>
            </a:r>
            <a:br>
              <a:rPr lang="en-GB" sz="1400"/>
            </a:br>
            <a:br>
              <a:rPr lang="en-GB" sz="1400"/>
            </a:br>
            <a:br>
              <a:rPr lang="en-GB" sz="1400"/>
            </a:br>
            <a:br>
              <a:rPr lang="en-GB" sz="1400"/>
            </a:br>
            <a:r>
              <a:rPr lang="en-GB" sz="1400" b="0"/>
              <a:t>- Feature to track lifetime of every complaint</a:t>
            </a:r>
            <a:br>
              <a:rPr lang="en-GB" sz="1400" b="0"/>
            </a:br>
            <a:br>
              <a:rPr lang="en-GB" sz="1400"/>
            </a:br>
            <a:r>
              <a:rPr lang="en-GB" sz="1400" b="0"/>
              <a:t>- Complex complaint auto-assignment</a:t>
            </a:r>
            <a:br>
              <a:rPr lang="en-GB" sz="1400" b="0"/>
            </a:br>
            <a:br>
              <a:rPr lang="en-GB" sz="1400" b="0"/>
            </a:br>
            <a:r>
              <a:rPr lang="en-GB" sz="1400" b="0"/>
              <a:t>- System for keeping form employees deleting data and information</a:t>
            </a:r>
            <a:br>
              <a:rPr lang="en-GB" sz="1400" b="0"/>
            </a:br>
            <a:br>
              <a:rPr lang="en-GB" sz="1400" b="0"/>
            </a:br>
            <a:r>
              <a:rPr lang="en-GB" sz="1400" b="0"/>
              <a:t>- Functional system to divide and distribute complaints to different </a:t>
            </a:r>
            <a:r>
              <a:rPr lang="en-GB" sz="1400" b="0" err="1"/>
              <a:t>businessunits</a:t>
            </a:r>
            <a:br>
              <a:rPr lang="en-GB" sz="1400" b="0"/>
            </a:br>
            <a:br>
              <a:rPr lang="en-GB" sz="1400" b="0"/>
            </a:br>
            <a:r>
              <a:rPr lang="en-GB" sz="1400" b="0"/>
              <a:t>- Extensive </a:t>
            </a:r>
            <a:r>
              <a:rPr lang="en-GB" sz="1400" b="0" err="1"/>
              <a:t>filtersystem</a:t>
            </a:r>
            <a:br>
              <a:rPr lang="en-GB" sz="1400" b="0"/>
            </a:br>
            <a:br>
              <a:rPr lang="en-GB" sz="1400" b="0"/>
            </a:br>
            <a:r>
              <a:rPr lang="en-GB" sz="1400" b="0"/>
              <a:t>- And much more</a:t>
            </a:r>
            <a:endParaRPr lang="en-BE" sz="140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AAF3B6-CCDE-C6C0-12E5-7B0E6043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920" y="2532961"/>
            <a:ext cx="4401132" cy="197025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892665-FCEF-35B8-86B6-02B52CA69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587" y="439846"/>
            <a:ext cx="2948713" cy="1620816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2B91CE-D6B6-CF11-E900-007800D0E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601" y="649083"/>
            <a:ext cx="4235451" cy="1231526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0A1E6-B032-5D6A-9802-6EDE78050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587" y="2142243"/>
            <a:ext cx="3110877" cy="275169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B081DD-514D-1B2F-87B5-6069C593D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104" y="5155567"/>
            <a:ext cx="7673948" cy="11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2FB2F38-479D-C51C-ACDD-AA6A7C81F164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0416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FB2F38-479D-C51C-ACDD-AA6A7C81F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E436B39-30B8-E193-EF00-869C1FF3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 vert="horz" rIns="91440"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FD8BD-F259-A10F-69CD-4714DDEEF62F}"/>
              </a:ext>
            </a:extLst>
          </p:cNvPr>
          <p:cNvSpPr/>
          <p:nvPr/>
        </p:nvSpPr>
        <p:spPr>
          <a:xfrm>
            <a:off x="1695449" y="1381760"/>
            <a:ext cx="9305925" cy="51714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Demo video Website">
            <a:hlinkClick r:id="" action="ppaction://media"/>
            <a:extLst>
              <a:ext uri="{FF2B5EF4-FFF2-40B4-BE49-F238E27FC236}">
                <a16:creationId xmlns:a16="http://schemas.microsoft.com/office/drawing/2014/main" id="{CD37376A-E88D-ECD7-2856-662E452F9FA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6125" y="1490662"/>
            <a:ext cx="8712200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01CC1EF-9A19-CBDF-D8EC-ED4855B36224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57135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01CC1EF-9A19-CBDF-D8EC-ED4855B3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E140C06-9699-0F52-2DCB-AA3764FA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5475284"/>
            <a:ext cx="4328499" cy="825501"/>
          </a:xfrm>
        </p:spPr>
        <p:txBody>
          <a:bodyPr vert="horz" rIns="91440"/>
          <a:lstStyle/>
          <a:p>
            <a:r>
              <a:rPr lang="en-US"/>
              <a:t>Q &amp; A session</a:t>
            </a:r>
          </a:p>
        </p:txBody>
      </p:sp>
      <p:pic>
        <p:nvPicPr>
          <p:cNvPr id="29" name="Picture Placeholder 28" descr="A group of people working on computers">
            <a:extLst>
              <a:ext uri="{FF2B5EF4-FFF2-40B4-BE49-F238E27FC236}">
                <a16:creationId xmlns:a16="http://schemas.microsoft.com/office/drawing/2014/main" id="{CBE807C5-4CDA-8579-23C3-DDC36B66F5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028" y="635000"/>
            <a:ext cx="10923935" cy="4474527"/>
          </a:xfrm>
          <a:blipFill dpi="0" rotWithShape="1"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774446-E556-2AC1-4EB5-1A8AC0DE13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011" y="5460997"/>
            <a:ext cx="6209052" cy="762003"/>
          </a:xfrm>
        </p:spPr>
        <p:txBody>
          <a:bodyPr/>
          <a:lstStyle/>
          <a:p>
            <a:r>
              <a:rPr lang="en-US" sz="2000"/>
              <a:t>Thank you for your attention!</a:t>
            </a:r>
          </a:p>
        </p:txBody>
      </p:sp>
      <p:pic>
        <p:nvPicPr>
          <p:cNvPr id="5" name="Afbeelding 4" descr="Afbeelding met tekst, Lettertype, Graphics, grafische vormgeving&#10;&#10;Door AI gegenereerde inhoud is mogelijk onjuist.">
            <a:extLst>
              <a:ext uri="{FF2B5EF4-FFF2-40B4-BE49-F238E27FC236}">
                <a16:creationId xmlns:a16="http://schemas.microsoft.com/office/drawing/2014/main" id="{C062437E-1706-158C-CB07-F436AA82B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1601" y="4556350"/>
            <a:ext cx="2571296" cy="25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Lettertype, ontwerp&#10;&#10;Door AI gegenereerde inhoud is mogelijk onjuist.">
            <a:extLst>
              <a:ext uri="{FF2B5EF4-FFF2-40B4-BE49-F238E27FC236}">
                <a16:creationId xmlns:a16="http://schemas.microsoft.com/office/drawing/2014/main" id="{AC27BDE2-A2EE-1C5A-932D-E3DC542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81" y="924757"/>
            <a:ext cx="3940040" cy="537838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6A9D6F1-AC14-4ADF-B38D-99E9C49E23F5}"/>
              </a:ext>
            </a:extLst>
          </p:cNvPr>
          <p:cNvSpPr txBox="1"/>
          <p:nvPr/>
        </p:nvSpPr>
        <p:spPr>
          <a:xfrm>
            <a:off x="488272" y="462378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solidFill>
                  <a:srgbClr val="FFFFFF"/>
                </a:solidFill>
                <a:latin typeface="Neue Haas Grotesk Text Pro"/>
              </a:rPr>
              <a:t>Login Page</a:t>
            </a:r>
            <a:endParaRPr lang="nl-NL"/>
          </a:p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662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43DC9-3466-D304-C9E3-B0B74258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schermopname, Lettertype, lijn&#10;&#10;Door AI gegenereerde inhoud is mogelijk onjuist.">
            <a:extLst>
              <a:ext uri="{FF2B5EF4-FFF2-40B4-BE49-F238E27FC236}">
                <a16:creationId xmlns:a16="http://schemas.microsoft.com/office/drawing/2014/main" id="{3AF4E2FD-667B-9CD8-B17D-70F14F9D997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97555" y="1542192"/>
            <a:ext cx="8793223" cy="422031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C6161F4-11D8-3EE3-D4B6-68C5ACB8D957}"/>
              </a:ext>
            </a:extLst>
          </p:cNvPr>
          <p:cNvSpPr txBox="1"/>
          <p:nvPr/>
        </p:nvSpPr>
        <p:spPr>
          <a:xfrm>
            <a:off x="375138" y="416169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/>
              <a:t>User Dashboard</a:t>
            </a:r>
            <a:endParaRPr lang="en-GB" sz="3600" b="1" dirty="0"/>
          </a:p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57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8AEB3-8EB5-AB10-A35C-FF281D45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elektronica, schermopname, software&#10;&#10;Door AI gegenereerde inhoud is mogelijk onjuist.">
            <a:extLst>
              <a:ext uri="{FF2B5EF4-FFF2-40B4-BE49-F238E27FC236}">
                <a16:creationId xmlns:a16="http://schemas.microsoft.com/office/drawing/2014/main" id="{06F4C0DC-6084-063D-DB32-CDE5465000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987538" y="608"/>
            <a:ext cx="3088843" cy="6840417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34030DA2-527E-5299-BA10-4FDE2C2D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" y="2254896"/>
            <a:ext cx="7233139" cy="23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4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321D6-5106-8468-B028-2864021B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7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D7606515-1C29-2B72-2E7A-4C68D194AE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81159" y="1391557"/>
            <a:ext cx="9773059" cy="477174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699F7E3-EAD6-86F1-E7D8-1A59C32F5273}"/>
              </a:ext>
            </a:extLst>
          </p:cNvPr>
          <p:cNvSpPr txBox="1"/>
          <p:nvPr/>
        </p:nvSpPr>
        <p:spPr>
          <a:xfrm>
            <a:off x="199748" y="336612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solidFill>
                  <a:srgbClr val="FFFFFF"/>
                </a:solidFill>
                <a:latin typeface="Neue Haas Grotesk Text Pro"/>
                <a:ea typeface="Neue Haas Grotesk Text Pro"/>
                <a:cs typeface="Neue Haas Grotesk Text Pro"/>
              </a:rPr>
              <a:t>Key User</a:t>
            </a:r>
            <a:r>
              <a:rPr lang="en-GB" sz="3600" b="1" i="0" u="none" strike="noStrike" baseline="0">
                <a:solidFill>
                  <a:srgbClr val="FFFFFF"/>
                </a:solidFill>
                <a:latin typeface="Neue Haas Grotesk Text Pro"/>
                <a:ea typeface="Neue Haas Grotesk Text Pro"/>
                <a:cs typeface="Neue Haas Grotesk Text Pro"/>
              </a:rPr>
              <a:t> Dashboard</a:t>
            </a:r>
            <a:endParaRPr lang="nl-NL"/>
          </a:p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78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0B815-C15D-FF1E-66EF-11566B08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CBA1CE-BDB1-6773-A781-7BF4208CF1B0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3268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BCBA1CE-BDB1-6773-A781-7BF4208CF1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354DB6-CB75-E1BE-A9C3-11C42317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660" y="654240"/>
            <a:ext cx="3774301" cy="746760"/>
          </a:xfrm>
        </p:spPr>
        <p:txBody>
          <a:bodyPr vert="horz" rIns="91440"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B40-90AB-4082-56C9-F9FCA5CE6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95592" y="1748475"/>
            <a:ext cx="3762370" cy="41078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About the brand</a:t>
            </a:r>
          </a:p>
          <a:p>
            <a:pPr lvl="1"/>
            <a:r>
              <a:rPr lang="en-US"/>
              <a:t>Problem</a:t>
            </a:r>
          </a:p>
          <a:p>
            <a:pPr lvl="1"/>
            <a:r>
              <a:rPr lang="en-US"/>
              <a:t>ERD</a:t>
            </a:r>
          </a:p>
          <a:p>
            <a:r>
              <a:rPr lang="en-US"/>
              <a:t>Website</a:t>
            </a:r>
          </a:p>
          <a:p>
            <a:pPr lvl="1"/>
            <a:r>
              <a:rPr lang="en-US"/>
              <a:t>Solution</a:t>
            </a:r>
          </a:p>
          <a:p>
            <a:pPr lvl="1"/>
            <a:r>
              <a:rPr lang="en-US"/>
              <a:t>Code structure</a:t>
            </a:r>
          </a:p>
          <a:p>
            <a:r>
              <a:rPr lang="en-US"/>
              <a:t>Recap</a:t>
            </a:r>
          </a:p>
          <a:p>
            <a:pPr lvl="1"/>
            <a:r>
              <a:rPr lang="en-US"/>
              <a:t>Above and beyond</a:t>
            </a:r>
          </a:p>
          <a:p>
            <a:pPr lvl="1"/>
            <a:r>
              <a:rPr lang="en-US"/>
              <a:t>Q&amp;A session</a:t>
            </a:r>
          </a:p>
          <a:p>
            <a:pPr lvl="1"/>
            <a:endParaRPr lang="en-US"/>
          </a:p>
        </p:txBody>
      </p:sp>
      <p:pic>
        <p:nvPicPr>
          <p:cNvPr id="7" name="Afbeelding 6" descr="Afbeelding met tekst, Lettertype, Graphics, grafische vormgeving&#10;&#10;Door AI gegenereerde inhoud is mogelijk onjuist.">
            <a:extLst>
              <a:ext uri="{FF2B5EF4-FFF2-40B4-BE49-F238E27FC236}">
                <a16:creationId xmlns:a16="http://schemas.microsoft.com/office/drawing/2014/main" id="{6C114C63-628B-98A2-9F9C-E6DAA2D48E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87" t="41701" r="484" b="30165"/>
          <a:stretch>
            <a:fillRect/>
          </a:stretch>
        </p:blipFill>
        <p:spPr>
          <a:xfrm>
            <a:off x="751692" y="1704707"/>
            <a:ext cx="5101863" cy="14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4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560A-1C00-AC82-4154-F2C23029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01DB9-6692-7D0E-972F-5F263B49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94001B3-0722-5393-A667-AA9D6CB1C0FD}"/>
              </a:ext>
            </a:extLst>
          </p:cNvPr>
          <p:cNvSpPr txBox="1"/>
          <p:nvPr/>
        </p:nvSpPr>
        <p:spPr>
          <a:xfrm>
            <a:off x="199748" y="336612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solidFill>
                  <a:srgbClr val="FFFFFF"/>
                </a:solidFill>
                <a:latin typeface="Neue Haas Grotesk Text Pro"/>
                <a:ea typeface="Neue Haas Grotesk Text Pro"/>
                <a:cs typeface="Neue Haas Grotesk Text Pro"/>
              </a:rPr>
              <a:t>Admin</a:t>
            </a:r>
            <a:r>
              <a:rPr lang="en-GB" sz="3600" b="1" i="0" u="none" strike="noStrike" baseline="0">
                <a:solidFill>
                  <a:srgbClr val="FFFFFF"/>
                </a:solidFill>
                <a:latin typeface="Neue Haas Grotesk Text Pro"/>
                <a:ea typeface="Neue Haas Grotesk Text Pro"/>
                <a:cs typeface="Neue Haas Grotesk Text Pro"/>
              </a:rPr>
              <a:t> Dashboard</a:t>
            </a:r>
            <a:endParaRPr lang="nl-NL"/>
          </a:p>
          <a:p>
            <a:pPr algn="ctr"/>
            <a:endParaRPr lang="nl-NL"/>
          </a:p>
        </p:txBody>
      </p:sp>
      <p:pic>
        <p:nvPicPr>
          <p:cNvPr id="5" name="Tijdelijke aanduiding voor inhoud 4" descr="Afbeelding met tekst, schermopname, Lettertype, Rechthoek&#10;&#10;Door AI gegenereerde inhoud is mogelijk onjuist.">
            <a:extLst>
              <a:ext uri="{FF2B5EF4-FFF2-40B4-BE49-F238E27FC236}">
                <a16:creationId xmlns:a16="http://schemas.microsoft.com/office/drawing/2014/main" id="{FCB5F292-C3D9-0A03-C54E-7A259562A02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03336" y="1108439"/>
            <a:ext cx="9987525" cy="51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1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5CB25-F357-AFB9-1FE1-91ADB520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schermopname, nummer, software&#10;&#10;Door AI gegenereerde inhoud is mogelijk onjuist.">
            <a:extLst>
              <a:ext uri="{FF2B5EF4-FFF2-40B4-BE49-F238E27FC236}">
                <a16:creationId xmlns:a16="http://schemas.microsoft.com/office/drawing/2014/main" id="{9379BC97-4FDC-7E0A-EB93-EA38C90944D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886" r="89"/>
          <a:stretch>
            <a:fillRect/>
          </a:stretch>
        </p:blipFill>
        <p:spPr>
          <a:xfrm>
            <a:off x="1331444" y="858897"/>
            <a:ext cx="9538830" cy="57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9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10A9A-03A8-3BD5-F78F-EAB034337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AD000-5B49-C431-0FF4-10D82123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5544E0EF-C538-1F01-F08C-174A684CF8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7280" y="5692749"/>
            <a:ext cx="11460993" cy="84289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6F886E2-1C63-8F30-1CCF-EBF79257235B}"/>
              </a:ext>
            </a:extLst>
          </p:cNvPr>
          <p:cNvSpPr txBox="1"/>
          <p:nvPr/>
        </p:nvSpPr>
        <p:spPr>
          <a:xfrm>
            <a:off x="140677" y="298939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solidFill>
                  <a:srgbClr val="FFFFFF"/>
                </a:solidFill>
                <a:latin typeface="Neue Haas Grotesk Text Pro"/>
              </a:rPr>
              <a:t>CSV Export </a:t>
            </a:r>
            <a:endParaRPr lang="nl-NL"/>
          </a:p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E065460-9689-3777-25BB-55A4DF08DC80}"/>
              </a:ext>
            </a:extLst>
          </p:cNvPr>
          <p:cNvSpPr txBox="1"/>
          <p:nvPr/>
        </p:nvSpPr>
        <p:spPr>
          <a:xfrm>
            <a:off x="633046" y="1049215"/>
            <a:ext cx="7737230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latin typeface="Neue Haas Grotesk Text Pro"/>
              </a:rPr>
              <a:t>What is in the CVS export?</a:t>
            </a:r>
            <a:r>
              <a:rPr lang="en-GB" sz="1600" b="1" dirty="0">
                <a:latin typeface="Neue Haas Grotesk Text Pro"/>
              </a:rPr>
              <a:t> </a:t>
            </a:r>
            <a:endParaRPr lang="en-GB" sz="1600" b="1"/>
          </a:p>
          <a:p>
            <a:pPr marL="342900" indent="-342900">
              <a:buFont typeface="Calibri"/>
              <a:buChar char="-"/>
            </a:pPr>
            <a:r>
              <a:rPr lang="en-GB" sz="1600" b="1"/>
              <a:t>Klacht ID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Verantwoordelijke ID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Verantwoordelijke Naam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Klant ID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Klantnaam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Ordernummer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Aantal eenheden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Categorie ID (probeemcategorie)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Categorie type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Status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Mogelijke oorzaak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Klacht Omschrijving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Priorteit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Datum melding 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Business Unit</a:t>
            </a:r>
          </a:p>
          <a:p>
            <a:pPr marL="342900" indent="-342900">
              <a:buFont typeface="Calibri"/>
              <a:buChar char="-"/>
            </a:pPr>
            <a:r>
              <a:rPr lang="en-GB" sz="1600" b="1"/>
              <a:t>Ondernemingsnummer </a:t>
            </a:r>
          </a:p>
          <a:p>
            <a:pPr marL="342900" indent="-342900">
              <a:buFont typeface="Calibri"/>
              <a:buChar char="-"/>
            </a:pPr>
            <a:endParaRPr lang="en-GB" sz="2000" b="1" dirty="0"/>
          </a:p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340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87D02-B85C-E5CC-78C9-FBF054BE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50A34AEB-98DD-2E85-9B17-0B74978DC5D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62875" y="1471855"/>
            <a:ext cx="10462584" cy="44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2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9AFEE9D-5880-0BA5-5D9C-F45AE46B0F30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285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AFEE9D-5880-0BA5-5D9C-F45AE46B0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58EAF8-377A-5769-2DAD-849DAA806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801368"/>
            <a:ext cx="4714883" cy="4242245"/>
          </a:xfrm>
        </p:spPr>
        <p:txBody>
          <a:bodyPr vert="horz" rIns="91440"/>
          <a:lstStyle/>
          <a:p>
            <a:r>
              <a:rPr lang="en-US"/>
              <a:t>01</a:t>
            </a:r>
            <a:br>
              <a:rPr lang="en-US"/>
            </a:br>
            <a:r>
              <a:rPr lang="en-US"/>
              <a:t>About the brand</a:t>
            </a:r>
          </a:p>
        </p:txBody>
      </p:sp>
      <p:pic>
        <p:nvPicPr>
          <p:cNvPr id="4" name="Afbeelding 4" descr="Afbeelding met tekst, Lettertype, Graphics, grafische vormgeving&#10;&#10;Door AI gegenereerde inhoud is mogelijk onjuist.">
            <a:extLst>
              <a:ext uri="{FF2B5EF4-FFF2-40B4-BE49-F238E27FC236}">
                <a16:creationId xmlns:a16="http://schemas.microsoft.com/office/drawing/2014/main" id="{9DAAF36B-5DC0-2BFF-A8D9-7F957155F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79" y="-630464"/>
            <a:ext cx="5819321" cy="58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C7FEAA5-863F-41FB-4BCC-B65CA0D353A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58383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C7FEAA5-863F-41FB-4BCC-B65CA0D35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A616CB-D5F6-6FB0-E5C0-28F23232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2" y="267331"/>
            <a:ext cx="5652462" cy="733428"/>
          </a:xfrm>
        </p:spPr>
        <p:txBody>
          <a:bodyPr vert="horz" rIns="91440"/>
          <a:lstStyle/>
          <a:p>
            <a:r>
              <a:rPr lang="en-US" dirty="0" err="1"/>
              <a:t>Placabois</a:t>
            </a:r>
            <a:r>
              <a:rPr lang="en-US" dirty="0"/>
              <a:t>’ problem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58B31D-2E06-0E03-5031-E39D356945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29302" y="1000759"/>
            <a:ext cx="5652462" cy="5438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Placabois</a:t>
            </a:r>
            <a:r>
              <a:rPr lang="en-US" b="1" dirty="0"/>
              <a:t>, </a:t>
            </a:r>
            <a:r>
              <a:rPr lang="en-US" dirty="0"/>
              <a:t>just like many production companies, had an issue concerning the </a:t>
            </a:r>
            <a:r>
              <a:rPr lang="en-US" b="1" dirty="0"/>
              <a:t>management of the complaints </a:t>
            </a:r>
            <a:r>
              <a:rPr lang="en-US" dirty="0"/>
              <a:t>within the firm.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This is where </a:t>
            </a:r>
            <a:r>
              <a:rPr lang="en-US" b="1" dirty="0" err="1"/>
              <a:t>Treesolutions</a:t>
            </a:r>
            <a:r>
              <a:rPr lang="en-US" dirty="0"/>
              <a:t> came in to help. We provided a </a:t>
            </a:r>
            <a:r>
              <a:rPr lang="en-US" b="1" dirty="0"/>
              <a:t>website</a:t>
            </a:r>
            <a:r>
              <a:rPr lang="en-US" dirty="0"/>
              <a:t> that can:</a:t>
            </a:r>
          </a:p>
          <a:p>
            <a:pPr marL="0" indent="0">
              <a:buNone/>
            </a:pPr>
            <a:r>
              <a:rPr lang="en-US" dirty="0"/>
              <a:t>		- Keep stock of complaint data</a:t>
            </a:r>
          </a:p>
          <a:p>
            <a:pPr marL="0" indent="0">
              <a:buNone/>
            </a:pPr>
            <a:r>
              <a:rPr lang="en-US" dirty="0"/>
              <a:t>		- Be used to manage the lifetime of a 		complaint</a:t>
            </a:r>
          </a:p>
          <a:p>
            <a:pPr marL="0" indent="0">
              <a:buNone/>
            </a:pPr>
            <a:r>
              <a:rPr lang="en-US" dirty="0"/>
              <a:t>		- Help gain valuable insights about 		complaint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while being </a:t>
            </a:r>
            <a:r>
              <a:rPr lang="en-US" b="1" dirty="0"/>
              <a:t>as applicable as possible for firms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Placabois</a:t>
            </a:r>
            <a:r>
              <a:rPr lang="en-US" dirty="0"/>
              <a:t> insisted on using our site within the whole enterprise group </a:t>
            </a:r>
            <a:r>
              <a:rPr lang="en-US" b="1" dirty="0"/>
              <a:t>Vanca Group </a:t>
            </a:r>
            <a:r>
              <a:rPr lang="en-US" dirty="0"/>
              <a:t>of which they are a part.</a:t>
            </a:r>
          </a:p>
        </p:txBody>
      </p:sp>
      <p:pic>
        <p:nvPicPr>
          <p:cNvPr id="1028" name="Picture 4" descr="Welkom bij Placabois | Placabois">
            <a:extLst>
              <a:ext uri="{FF2B5EF4-FFF2-40B4-BE49-F238E27FC236}">
                <a16:creationId xmlns:a16="http://schemas.microsoft.com/office/drawing/2014/main" id="{9C36444E-E4ED-9795-4E1D-35E17DB4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0" y="4114540"/>
            <a:ext cx="3585351" cy="12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0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30372BA-DCFE-5E62-8DF9-EAA2255A3D0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121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0372BA-DCFE-5E62-8DF9-EAA2255A3D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7FB24F-4151-645C-8D71-A85984E9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6" y="620713"/>
            <a:ext cx="4304217" cy="1127762"/>
          </a:xfrm>
        </p:spPr>
        <p:txBody>
          <a:bodyPr vert="horz" rIns="91440">
            <a:noAutofit/>
          </a:bodyPr>
          <a:lstStyle/>
          <a:p>
            <a:r>
              <a:rPr lang="en-US" dirty="0" err="1"/>
              <a:t>Placabois</a:t>
            </a:r>
            <a:r>
              <a:rPr lang="en-US" dirty="0"/>
              <a:t>’ User Stories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2F16C-1029-AD0E-E5F8-D4A35E431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29474"/>
            <a:ext cx="4304217" cy="3727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 team we tried to tackle as many of </a:t>
            </a:r>
            <a:r>
              <a:rPr lang="en-US" sz="2000" dirty="0" err="1"/>
              <a:t>Placabois</a:t>
            </a:r>
            <a:r>
              <a:rPr lang="en-US" sz="2000" dirty="0"/>
              <a:t>’ User stories as possible, even going beyond!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155267-DA83-85A0-A972-85AB89F8C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01953"/>
              </p:ext>
            </p:extLst>
          </p:nvPr>
        </p:nvGraphicFramePr>
        <p:xfrm>
          <a:off x="933646" y="79408"/>
          <a:ext cx="4880012" cy="6699184"/>
        </p:xfrm>
        <a:graphic>
          <a:graphicData uri="http://schemas.openxmlformats.org/drawingml/2006/table">
            <a:tbl>
              <a:tblPr/>
              <a:tblGrid>
                <a:gridCol w="1220003">
                  <a:extLst>
                    <a:ext uri="{9D8B030D-6E8A-4147-A177-3AD203B41FA5}">
                      <a16:colId xmlns:a16="http://schemas.microsoft.com/office/drawing/2014/main" val="2276270384"/>
                    </a:ext>
                  </a:extLst>
                </a:gridCol>
                <a:gridCol w="1220003">
                  <a:extLst>
                    <a:ext uri="{9D8B030D-6E8A-4147-A177-3AD203B41FA5}">
                      <a16:colId xmlns:a16="http://schemas.microsoft.com/office/drawing/2014/main" val="110189570"/>
                    </a:ext>
                  </a:extLst>
                </a:gridCol>
                <a:gridCol w="1220003">
                  <a:extLst>
                    <a:ext uri="{9D8B030D-6E8A-4147-A177-3AD203B41FA5}">
                      <a16:colId xmlns:a16="http://schemas.microsoft.com/office/drawing/2014/main" val="914077079"/>
                    </a:ext>
                  </a:extLst>
                </a:gridCol>
                <a:gridCol w="1220003">
                  <a:extLst>
                    <a:ext uri="{9D8B030D-6E8A-4147-A177-3AD203B41FA5}">
                      <a16:colId xmlns:a16="http://schemas.microsoft.com/office/drawing/2014/main" val="3665664437"/>
                    </a:ext>
                  </a:extLst>
                </a:gridCol>
              </a:tblGrid>
              <a:tr h="24875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 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 Want to Action 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 that benefit 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Prioriteit 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547042"/>
                  </a:ext>
                </a:extLst>
              </a:tr>
              <a:tr h="5318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Vertegenwoordiger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Inloggen &amp; zichzelf identificeren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klacht correct aan mijn naam gekoppeld wordt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9665"/>
                  </a:ext>
                </a:extLst>
              </a:tr>
              <a:tr h="5318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Vertegenwoordiger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Een klant selecteren/ingeven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klacht aan de juiste klant/order gelinkt wordt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791963"/>
                  </a:ext>
                </a:extLst>
              </a:tr>
              <a:tr h="814882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Vertegenwoordiger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Een klacht registreren (klantgegevens + probleemdetails + foto's uploaden)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Belangrijke info niet verloren gaat en de klacht volledig en correct wordt doorgegeven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097176"/>
                  </a:ext>
                </a:extLst>
              </a:tr>
              <a:tr h="5318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Manager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Een automatische melding ontvangen bij nieuwe klacht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Snel kan beoordelen en prioriteit kan inschatten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890012"/>
                  </a:ext>
                </a:extLst>
              </a:tr>
              <a:tr h="814882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Manager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Een klacht openen en beoordelen (goedkeuren, afwijzen, of doorsturen naar fabrikant)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juiste interne opvolging kan gebeuren afhankelijk van type klacht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76420"/>
                  </a:ext>
                </a:extLst>
              </a:tr>
              <a:tr h="5318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Manager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Indien nodig klacht als ‘prioritair’ aanduiden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Kritieke klachten sneller verwerkt worden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430922"/>
                  </a:ext>
                </a:extLst>
              </a:tr>
              <a:tr h="67335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Manager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 van klachten maken (Excel / CSV)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Rapportage &amp; structurele verbeteringen mogelijk maken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85169"/>
                  </a:ext>
                </a:extLst>
              </a:tr>
              <a:tr h="5318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Sales/Admin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Een automatische e-mail ontvangen bij goedgekeurde klacht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 de klacht kan verwerken in het ERP of opvolgsysteem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851859"/>
                  </a:ext>
                </a:extLst>
              </a:tr>
              <a:tr h="67335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Sales/Admin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status van de klacht kunnen updaten (“in behandeling”, “afgehandeld”, …)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Iedereen altijd zicht heeft op de voortgang van de klacht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626369"/>
                  </a:ext>
                </a:extLst>
              </a:tr>
              <a:tr h="814882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IS/GM</a:t>
                      </a:r>
                      <a:endParaRPr lang="en-US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Klachten kunnen filteren op klant, categorie, datum en status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nl-N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Trends te kunnen analyseren en wederkerende problemen op te volgen</a:t>
                      </a:r>
                      <a:endParaRPr lang="nl-NL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B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BE" sz="800">
                        <a:effectLst/>
                      </a:endParaRPr>
                    </a:p>
                  </a:txBody>
                  <a:tcPr marL="29829" marR="29829" marT="29829" marB="298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34610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71175275-FDD9-18CF-1601-F1442DF98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9685" y="2206683"/>
            <a:ext cx="22099571" cy="82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523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4DD67B9-E14C-6D1C-D9A2-FB9BF77DE64D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1929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DD67B9-E14C-6D1C-D9A2-FB9BF77DE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003888-2E01-139F-AF0B-C11CC9DC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91440"/>
          <a:lstStyle/>
          <a:p>
            <a:r>
              <a:rPr lang="en-GB"/>
              <a:t>THE DATAMODEL BEHIND OUR SOLUTION</a:t>
            </a:r>
            <a:endParaRPr lang="en-BE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AFF021-C4F1-EE37-0C94-98075A4F5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15" y="1161914"/>
            <a:ext cx="10103369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9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0697C-96D7-11CA-80E1-E64B2E10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EB82CA26-F31B-850E-70A0-75B5B08A8C5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B82CA26-F31B-850E-70A0-75B5B08A8C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D061CB7-260F-53F7-81F1-F7CE22220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801368"/>
            <a:ext cx="4714883" cy="4242245"/>
          </a:xfrm>
        </p:spPr>
        <p:txBody>
          <a:bodyPr vert="horz" rIns="91440"/>
          <a:lstStyle/>
          <a:p>
            <a:r>
              <a:rPr lang="en-US"/>
              <a:t>02</a:t>
            </a:r>
            <a:br>
              <a:rPr lang="en-US"/>
            </a:br>
            <a:r>
              <a:rPr lang="en-US"/>
              <a:t>Website</a:t>
            </a:r>
          </a:p>
        </p:txBody>
      </p:sp>
      <p:pic>
        <p:nvPicPr>
          <p:cNvPr id="4" name="Afbeelding 4" descr="Afbeelding met tekst, Lettertype, Graphics, grafische vormgeving&#10;&#10;Door AI gegenereerde inhoud is mogelijk onjuist.">
            <a:extLst>
              <a:ext uri="{FF2B5EF4-FFF2-40B4-BE49-F238E27FC236}">
                <a16:creationId xmlns:a16="http://schemas.microsoft.com/office/drawing/2014/main" id="{F4F3078E-8CDB-EE47-D7A9-0AB6A843F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79" y="-630464"/>
            <a:ext cx="5819321" cy="58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6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9F8B767-BF12-E55E-1944-095D3C0A71B1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54196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F8B767-BF12-E55E-1944-095D3C0A71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winkelte Verbindung 21">
            <a:extLst>
              <a:ext uri="{FF2B5EF4-FFF2-40B4-BE49-F238E27FC236}">
                <a16:creationId xmlns:a16="http://schemas.microsoft.com/office/drawing/2014/main" id="{5019C245-C6F5-BE9D-A58F-36A47749C2EB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 bwMode="gray">
          <a:xfrm rot="5400000">
            <a:off x="3979368" y="-791730"/>
            <a:ext cx="309113" cy="3960129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winkelte Verbindung 22">
            <a:extLst>
              <a:ext uri="{FF2B5EF4-FFF2-40B4-BE49-F238E27FC236}">
                <a16:creationId xmlns:a16="http://schemas.microsoft.com/office/drawing/2014/main" id="{36D8BFEE-AAE8-86DD-9259-0F85F2DB5780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 bwMode="gray">
          <a:xfrm flipH="1">
            <a:off x="6110382" y="1033778"/>
            <a:ext cx="3606" cy="309113"/>
          </a:xfrm>
          <a:prstGeom prst="straightConnector1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winkelte Verbindung 23">
            <a:extLst>
              <a:ext uri="{FF2B5EF4-FFF2-40B4-BE49-F238E27FC236}">
                <a16:creationId xmlns:a16="http://schemas.microsoft.com/office/drawing/2014/main" id="{08ABF56F-D8C4-FB0C-D15F-6D5007EED49C}"/>
              </a:ext>
            </a:extLst>
          </p:cNvPr>
          <p:cNvCxnSpPr>
            <a:cxnSpLocks/>
            <a:stCxn id="16" idx="2"/>
            <a:endCxn id="32" idx="0"/>
          </p:cNvCxnSpPr>
          <p:nvPr/>
        </p:nvCxnSpPr>
        <p:spPr bwMode="gray">
          <a:xfrm rot="16200000" flipH="1">
            <a:off x="7937693" y="-789927"/>
            <a:ext cx="309113" cy="3956522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585A073-D6A6-F3A2-F1F3-B1D11EF086FE}"/>
              </a:ext>
            </a:extLst>
          </p:cNvPr>
          <p:cNvSpPr txBox="1">
            <a:spLocks/>
          </p:cNvSpPr>
          <p:nvPr/>
        </p:nvSpPr>
        <p:spPr bwMode="gray">
          <a:xfrm>
            <a:off x="4545043" y="288578"/>
            <a:ext cx="3137890" cy="7452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108000" tIns="72000" rIns="108000" bIns="72000" rtlCol="0" anchor="ctr">
            <a:noAutofit/>
          </a:bodyPr>
          <a:lstStyle>
            <a:defPPr>
              <a:defRPr lang="en-US"/>
            </a:defPPr>
            <a:lvl1pPr indent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None/>
              <a:defRPr sz="1300">
                <a:ea typeface="Verdana" pitchFamily="34" charset="0"/>
                <a:cs typeface="Verdana" pitchFamily="34" charset="0"/>
              </a:defRPr>
            </a:lvl1pPr>
            <a:lvl2pPr marL="0" lvl="1" indent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361950" indent="-18415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3pPr>
            <a:lvl4pPr marL="5397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4pPr>
            <a:lvl5pPr marL="7175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n-lt"/>
              </a:rPr>
              <a:t>WEBSITE</a:t>
            </a:r>
          </a:p>
        </p:txBody>
      </p:sp>
      <p:cxnSp>
        <p:nvCxnSpPr>
          <p:cNvPr id="17" name="Gewinkelte Verbindung 32">
            <a:extLst>
              <a:ext uri="{FF2B5EF4-FFF2-40B4-BE49-F238E27FC236}">
                <a16:creationId xmlns:a16="http://schemas.microsoft.com/office/drawing/2014/main" id="{7E07B740-44A0-8882-BF45-A1EC047FCB6B}"/>
              </a:ext>
            </a:extLst>
          </p:cNvPr>
          <p:cNvCxnSpPr>
            <a:cxnSpLocks/>
            <a:endCxn id="27" idx="2"/>
          </p:cNvCxnSpPr>
          <p:nvPr/>
        </p:nvCxnSpPr>
        <p:spPr bwMode="gray">
          <a:xfrm rot="10800000">
            <a:off x="4721501" y="1960028"/>
            <a:ext cx="176459" cy="523230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33">
            <a:extLst>
              <a:ext uri="{FF2B5EF4-FFF2-40B4-BE49-F238E27FC236}">
                <a16:creationId xmlns:a16="http://schemas.microsoft.com/office/drawing/2014/main" id="{CD664CAB-4B34-FF48-D7AF-C11F1D481BD3}"/>
              </a:ext>
            </a:extLst>
          </p:cNvPr>
          <p:cNvCxnSpPr>
            <a:cxnSpLocks/>
            <a:endCxn id="27" idx="2"/>
          </p:cNvCxnSpPr>
          <p:nvPr/>
        </p:nvCxnSpPr>
        <p:spPr bwMode="gray">
          <a:xfrm rot="10800000">
            <a:off x="4721500" y="1960028"/>
            <a:ext cx="176458" cy="1421814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33">
            <a:extLst>
              <a:ext uri="{FF2B5EF4-FFF2-40B4-BE49-F238E27FC236}">
                <a16:creationId xmlns:a16="http://schemas.microsoft.com/office/drawing/2014/main" id="{288DAE57-8CDF-2786-4D98-95F3FE9AB2C8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4721499" y="3396166"/>
            <a:ext cx="176459" cy="2353167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 Verbindung 29">
            <a:extLst>
              <a:ext uri="{FF2B5EF4-FFF2-40B4-BE49-F238E27FC236}">
                <a16:creationId xmlns:a16="http://schemas.microsoft.com/office/drawing/2014/main" id="{013D6B60-6F1C-DF8A-8F48-7FCF940DB3D8}"/>
              </a:ext>
            </a:extLst>
          </p:cNvPr>
          <p:cNvCxnSpPr>
            <a:cxnSpLocks/>
            <a:endCxn id="30" idx="2"/>
          </p:cNvCxnSpPr>
          <p:nvPr/>
        </p:nvCxnSpPr>
        <p:spPr bwMode="gray">
          <a:xfrm rot="10800000">
            <a:off x="594071" y="1960028"/>
            <a:ext cx="166832" cy="523296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30">
            <a:extLst>
              <a:ext uri="{FF2B5EF4-FFF2-40B4-BE49-F238E27FC236}">
                <a16:creationId xmlns:a16="http://schemas.microsoft.com/office/drawing/2014/main" id="{59DD90E9-40E7-F250-697F-7F3119C7BD22}"/>
              </a:ext>
            </a:extLst>
          </p:cNvPr>
          <p:cNvCxnSpPr>
            <a:cxnSpLocks/>
            <a:endCxn id="30" idx="2"/>
          </p:cNvCxnSpPr>
          <p:nvPr/>
        </p:nvCxnSpPr>
        <p:spPr bwMode="gray">
          <a:xfrm rot="10800000">
            <a:off x="594071" y="1960028"/>
            <a:ext cx="166832" cy="1421814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30">
            <a:extLst>
              <a:ext uri="{FF2B5EF4-FFF2-40B4-BE49-F238E27FC236}">
                <a16:creationId xmlns:a16="http://schemas.microsoft.com/office/drawing/2014/main" id="{50F67730-D60C-684A-D86B-A7CBBA237845}"/>
              </a:ext>
            </a:extLst>
          </p:cNvPr>
          <p:cNvCxnSpPr>
            <a:cxnSpLocks/>
            <a:endCxn id="30" idx="2"/>
          </p:cNvCxnSpPr>
          <p:nvPr/>
        </p:nvCxnSpPr>
        <p:spPr bwMode="gray">
          <a:xfrm rot="10800000">
            <a:off x="594071" y="1960028"/>
            <a:ext cx="166832" cy="2320332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 Verbindung 35">
            <a:extLst>
              <a:ext uri="{FF2B5EF4-FFF2-40B4-BE49-F238E27FC236}">
                <a16:creationId xmlns:a16="http://schemas.microsoft.com/office/drawing/2014/main" id="{B6BF596F-FCA8-E45D-828D-850205EEFEF8}"/>
              </a:ext>
            </a:extLst>
          </p:cNvPr>
          <p:cNvCxnSpPr>
            <a:cxnSpLocks/>
            <a:stCxn id="33" idx="2"/>
          </p:cNvCxnSpPr>
          <p:nvPr/>
        </p:nvCxnSpPr>
        <p:spPr bwMode="gray">
          <a:xfrm rot="16200000" flipH="1">
            <a:off x="8240689" y="2587518"/>
            <a:ext cx="1421814" cy="166833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winkelte Verbindung 36">
            <a:extLst>
              <a:ext uri="{FF2B5EF4-FFF2-40B4-BE49-F238E27FC236}">
                <a16:creationId xmlns:a16="http://schemas.microsoft.com/office/drawing/2014/main" id="{6A94F5A0-75DD-3138-3B46-65015192BC59}"/>
              </a:ext>
            </a:extLst>
          </p:cNvPr>
          <p:cNvCxnSpPr>
            <a:cxnSpLocks/>
            <a:stCxn id="33" idx="2"/>
          </p:cNvCxnSpPr>
          <p:nvPr/>
        </p:nvCxnSpPr>
        <p:spPr bwMode="gray">
          <a:xfrm rot="16200000" flipH="1">
            <a:off x="7791430" y="3036777"/>
            <a:ext cx="2320332" cy="166833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winkelte Verbindung 35">
            <a:extLst>
              <a:ext uri="{FF2B5EF4-FFF2-40B4-BE49-F238E27FC236}">
                <a16:creationId xmlns:a16="http://schemas.microsoft.com/office/drawing/2014/main" id="{A49E5F82-2140-0772-C445-378D58771E5E}"/>
              </a:ext>
            </a:extLst>
          </p:cNvPr>
          <p:cNvCxnSpPr>
            <a:cxnSpLocks/>
            <a:stCxn id="33" idx="2"/>
          </p:cNvCxnSpPr>
          <p:nvPr/>
        </p:nvCxnSpPr>
        <p:spPr bwMode="gray">
          <a:xfrm rot="16200000" flipH="1">
            <a:off x="8689948" y="2138259"/>
            <a:ext cx="523296" cy="166833"/>
          </a:xfrm>
          <a:prstGeom prst="bentConnector2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2D48A104-F016-A8BF-EFB1-D7AC457BFF8A}"/>
              </a:ext>
            </a:extLst>
          </p:cNvPr>
          <p:cNvSpPr txBox="1">
            <a:spLocks/>
          </p:cNvSpPr>
          <p:nvPr/>
        </p:nvSpPr>
        <p:spPr bwMode="gray">
          <a:xfrm>
            <a:off x="4191189" y="1342891"/>
            <a:ext cx="3838385" cy="61713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108000" tIns="72000" rIns="108000" bIns="72000" rtlCol="0" anchor="ctr">
            <a:noAutofit/>
          </a:bodyPr>
          <a:lstStyle>
            <a:defPPr>
              <a:defRPr lang="en-US"/>
            </a:defPPr>
            <a:lvl1pPr indent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None/>
              <a:defRPr sz="1300">
                <a:ea typeface="Verdana" pitchFamily="34" charset="0"/>
                <a:cs typeface="Verdana" pitchFamily="34" charset="0"/>
              </a:defRPr>
            </a:lvl1pPr>
            <a:lvl2pPr marL="0" marR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</a:defRPr>
            </a:lvl2pPr>
            <a:lvl3pPr marL="361950" indent="-18415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3pPr>
            <a:lvl4pPr marL="5397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4pPr>
            <a:lvl5pPr marL="7175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1"/>
            <a:r>
              <a:rPr lang="en-US">
                <a:solidFill>
                  <a:schemeClr val="tx1"/>
                </a:solidFill>
              </a:rPr>
              <a:t>Key User</a:t>
            </a:r>
          </a:p>
        </p:txBody>
      </p:sp>
      <p:sp>
        <p:nvSpPr>
          <p:cNvPr id="27" name="Rechteck 8">
            <a:extLst>
              <a:ext uri="{FF2B5EF4-FFF2-40B4-BE49-F238E27FC236}">
                <a16:creationId xmlns:a16="http://schemas.microsoft.com/office/drawing/2014/main" id="{EF584310-B3D0-A170-8749-E2071D3D6FA8}"/>
              </a:ext>
            </a:extLst>
          </p:cNvPr>
          <p:cNvSpPr>
            <a:spLocks/>
          </p:cNvSpPr>
          <p:nvPr/>
        </p:nvSpPr>
        <p:spPr>
          <a:xfrm>
            <a:off x="4545042" y="1629802"/>
            <a:ext cx="352916" cy="330226"/>
          </a:xfrm>
          <a:prstGeom prst="rect">
            <a:avLst/>
          </a:prstGeom>
          <a:solidFill>
            <a:schemeClr val="accent6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400"/>
              </a:spcBef>
            </a:pPr>
            <a:endParaRPr lang="en-US" sz="130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28" name="Grafik 52">
            <a:extLst>
              <a:ext uri="{FF2B5EF4-FFF2-40B4-BE49-F238E27FC236}">
                <a16:creationId xmlns:a16="http://schemas.microsoft.com/office/drawing/2014/main" id="{8EE53769-58B0-6284-E87D-0E95EE5572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8107" y="1390434"/>
            <a:ext cx="551467" cy="551467"/>
          </a:xfrm>
          <a:prstGeom prst="rect">
            <a:avLst/>
          </a:prstGeom>
        </p:spPr>
      </p:pic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43F8F1AE-3741-BED7-9012-78089C011312}"/>
              </a:ext>
            </a:extLst>
          </p:cNvPr>
          <p:cNvSpPr txBox="1">
            <a:spLocks/>
          </p:cNvSpPr>
          <p:nvPr/>
        </p:nvSpPr>
        <p:spPr bwMode="gray">
          <a:xfrm>
            <a:off x="407988" y="1342891"/>
            <a:ext cx="3491742" cy="61713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108000" tIns="72000" rIns="108000" bIns="72000" rtlCol="0" anchor="ctr">
            <a:noAutofit/>
          </a:bodyPr>
          <a:lstStyle>
            <a:defPPr>
              <a:defRPr lang="en-US"/>
            </a:defPPr>
            <a:lvl1pPr indent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None/>
              <a:defRPr sz="1300">
                <a:ea typeface="Verdana" pitchFamily="34" charset="0"/>
                <a:cs typeface="Verdana" pitchFamily="34" charset="0"/>
              </a:defRPr>
            </a:lvl1pPr>
            <a:lvl2pPr marL="0" marR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</a:defRPr>
            </a:lvl2pPr>
            <a:lvl3pPr marL="361950" indent="-18415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3pPr>
            <a:lvl4pPr marL="5397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4pPr>
            <a:lvl5pPr marL="7175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1"/>
            <a:r>
              <a:rPr lang="en-US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30" name="Rechteck 7">
            <a:extLst>
              <a:ext uri="{FF2B5EF4-FFF2-40B4-BE49-F238E27FC236}">
                <a16:creationId xmlns:a16="http://schemas.microsoft.com/office/drawing/2014/main" id="{9A7E8ED8-F76C-DC69-92F9-82FBAFEB7B4B}"/>
              </a:ext>
            </a:extLst>
          </p:cNvPr>
          <p:cNvSpPr>
            <a:spLocks/>
          </p:cNvSpPr>
          <p:nvPr/>
        </p:nvSpPr>
        <p:spPr>
          <a:xfrm>
            <a:off x="407988" y="1611790"/>
            <a:ext cx="372166" cy="348238"/>
          </a:xfrm>
          <a:prstGeom prst="rect">
            <a:avLst/>
          </a:prstGeom>
          <a:solidFill>
            <a:schemeClr val="accent6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400"/>
              </a:spcBef>
            </a:pPr>
            <a:endParaRPr lang="en-US" sz="130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31" name="Grafik 53">
            <a:extLst>
              <a:ext uri="{FF2B5EF4-FFF2-40B4-BE49-F238E27FC236}">
                <a16:creationId xmlns:a16="http://schemas.microsoft.com/office/drawing/2014/main" id="{33064F66-1151-6D53-F4D2-0B4F0CC8F7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8263" y="1390435"/>
            <a:ext cx="551467" cy="551467"/>
          </a:xfrm>
          <a:prstGeom prst="rect">
            <a:avLst/>
          </a:prstGeom>
        </p:spPr>
      </p:pic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AB82FB7B-B1F2-6B9A-2CDE-B14BB10828C7}"/>
              </a:ext>
            </a:extLst>
          </p:cNvPr>
          <p:cNvSpPr txBox="1">
            <a:spLocks/>
          </p:cNvSpPr>
          <p:nvPr/>
        </p:nvSpPr>
        <p:spPr bwMode="gray">
          <a:xfrm>
            <a:off x="8321033" y="1342891"/>
            <a:ext cx="3498954" cy="61713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108000" tIns="72000" rIns="108000" bIns="72000" rtlCol="0" anchor="ctr">
            <a:noAutofit/>
          </a:bodyPr>
          <a:lstStyle>
            <a:defPPr>
              <a:defRPr lang="en-US"/>
            </a:defPPr>
            <a:lvl1pPr indent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None/>
              <a:defRPr sz="1300">
                <a:ea typeface="Verdana" pitchFamily="34" charset="0"/>
                <a:cs typeface="Verdana" pitchFamily="34" charset="0"/>
              </a:defRPr>
            </a:lvl1pPr>
            <a:lvl2pPr marL="0" marR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</a:defRPr>
            </a:lvl2pPr>
            <a:lvl3pPr marL="361950" indent="-18415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3pPr>
            <a:lvl4pPr marL="5397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4pPr>
            <a:lvl5pPr marL="717550" indent="-17780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egoe UI" pitchFamily="34" charset="0"/>
              <a:buChar char="-"/>
              <a:defRPr sz="1300">
                <a:ea typeface="Verdana" pitchFamily="34" charset="0"/>
                <a:cs typeface="Verdana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1"/>
            <a:r>
              <a:rPr lang="en-US">
                <a:solidFill>
                  <a:schemeClr val="tx1"/>
                </a:solidFill>
              </a:rPr>
              <a:t>Admin</a:t>
            </a:r>
          </a:p>
        </p:txBody>
      </p:sp>
      <p:sp>
        <p:nvSpPr>
          <p:cNvPr id="33" name="Rechteck 9">
            <a:extLst>
              <a:ext uri="{FF2B5EF4-FFF2-40B4-BE49-F238E27FC236}">
                <a16:creationId xmlns:a16="http://schemas.microsoft.com/office/drawing/2014/main" id="{6E2F4414-B0D3-C06B-21AD-CF1209451E94}"/>
              </a:ext>
            </a:extLst>
          </p:cNvPr>
          <p:cNvSpPr>
            <a:spLocks/>
          </p:cNvSpPr>
          <p:nvPr/>
        </p:nvSpPr>
        <p:spPr>
          <a:xfrm>
            <a:off x="8682097" y="1611790"/>
            <a:ext cx="372166" cy="348238"/>
          </a:xfrm>
          <a:prstGeom prst="rect">
            <a:avLst/>
          </a:prstGeom>
          <a:solidFill>
            <a:schemeClr val="accent6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400"/>
              </a:spcBef>
            </a:pPr>
            <a:endParaRPr lang="en-US" sz="130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34" name="Grafik 54">
            <a:extLst>
              <a:ext uri="{FF2B5EF4-FFF2-40B4-BE49-F238E27FC236}">
                <a16:creationId xmlns:a16="http://schemas.microsoft.com/office/drawing/2014/main" id="{DA5E486D-646F-8829-2ACE-19B5BEE8D7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8520" y="1375726"/>
            <a:ext cx="551467" cy="551467"/>
          </a:xfrm>
          <a:prstGeom prst="rect">
            <a:avLst/>
          </a:prstGeo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0A8582-B418-5E25-D3CB-872C3ECD9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245" y="2228812"/>
            <a:ext cx="3491742" cy="3313566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18EFCA-CC3B-FA23-B4D7-1878CCC14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187" y="2228812"/>
            <a:ext cx="3838385" cy="3313204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0BCF31-7A30-21BF-DE26-3C46F99D77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189" y="2228812"/>
            <a:ext cx="3527340" cy="33132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EAD9E5D-51ED-10B3-88B4-D8DE969C5149}"/>
              </a:ext>
            </a:extLst>
          </p:cNvPr>
          <p:cNvSpPr txBox="1"/>
          <p:nvPr/>
        </p:nvSpPr>
        <p:spPr>
          <a:xfrm>
            <a:off x="5006985" y="6438617"/>
            <a:ext cx="6921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*note that we will only elaborate on the admin dashboard in the demo given it includes all functionalities  </a:t>
            </a:r>
            <a:endParaRPr lang="en-BE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6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B161-0169-C0A2-138D-A9957B29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5C8CC-59D2-88FE-0684-65E3802DE50F}"/>
              </a:ext>
            </a:extLst>
          </p:cNvPr>
          <p:cNvGrpSpPr/>
          <p:nvPr/>
        </p:nvGrpSpPr>
        <p:grpSpPr>
          <a:xfrm>
            <a:off x="21551" y="2616537"/>
            <a:ext cx="4599728" cy="3989723"/>
            <a:chOff x="4344247" y="2220577"/>
            <a:chExt cx="2794990" cy="2582403"/>
          </a:xfrm>
        </p:grpSpPr>
        <p:pic>
          <p:nvPicPr>
            <p:cNvPr id="5" name="Google Shape;1407;p36">
              <a:extLst>
                <a:ext uri="{FF2B5EF4-FFF2-40B4-BE49-F238E27FC236}">
                  <a16:creationId xmlns:a16="http://schemas.microsoft.com/office/drawing/2014/main" id="{C6C9828A-3E43-BC39-5AA5-3279B0C947F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344247" y="2220577"/>
              <a:ext cx="2794990" cy="25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Placeholder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D6C2A2C-0CF3-D771-5BA9-C5CD0B72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03" b="2503"/>
            <a:stretch/>
          </p:blipFill>
          <p:spPr>
            <a:xfrm>
              <a:off x="4673016" y="2437606"/>
              <a:ext cx="2107406" cy="158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9526A2-B62B-97C5-0793-8232A9691077}"/>
              </a:ext>
            </a:extLst>
          </p:cNvPr>
          <p:cNvGrpSpPr/>
          <p:nvPr/>
        </p:nvGrpSpPr>
        <p:grpSpPr>
          <a:xfrm>
            <a:off x="2501599" y="1377120"/>
            <a:ext cx="5064258" cy="5525865"/>
            <a:chOff x="3079617" y="1579785"/>
            <a:chExt cx="3141795" cy="3817837"/>
          </a:xfrm>
        </p:grpSpPr>
        <p:pic>
          <p:nvPicPr>
            <p:cNvPr id="8" name="Google Shape;1366;p35">
              <a:extLst>
                <a:ext uri="{FF2B5EF4-FFF2-40B4-BE49-F238E27FC236}">
                  <a16:creationId xmlns:a16="http://schemas.microsoft.com/office/drawing/2014/main" id="{537B2C69-B305-66EF-B55D-954B6C2DFE2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617" y="1579785"/>
              <a:ext cx="3141795" cy="3817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Placeholder 2" descr="A screenshot of a green and white login form&#10;&#10;AI-generated content may be incorrect.">
              <a:extLst>
                <a:ext uri="{FF2B5EF4-FFF2-40B4-BE49-F238E27FC236}">
                  <a16:creationId xmlns:a16="http://schemas.microsoft.com/office/drawing/2014/main" id="{1049A605-6846-08FF-8201-3BEB6D323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20" r="7120"/>
            <a:stretch/>
          </p:blipFill>
          <p:spPr>
            <a:xfrm>
              <a:off x="3986213" y="2021681"/>
              <a:ext cx="1216819" cy="21669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F404EC-C77B-F4CA-B523-E8969E69D167}"/>
              </a:ext>
            </a:extLst>
          </p:cNvPr>
          <p:cNvGrpSpPr/>
          <p:nvPr/>
        </p:nvGrpSpPr>
        <p:grpSpPr>
          <a:xfrm>
            <a:off x="6204804" y="881179"/>
            <a:ext cx="5456693" cy="5633921"/>
            <a:chOff x="6271479" y="1253095"/>
            <a:chExt cx="3746656" cy="3537940"/>
          </a:xfrm>
        </p:grpSpPr>
        <p:cxnSp>
          <p:nvCxnSpPr>
            <p:cNvPr id="11" name="Google Shape;1480;p38">
              <a:extLst>
                <a:ext uri="{FF2B5EF4-FFF2-40B4-BE49-F238E27FC236}">
                  <a16:creationId xmlns:a16="http://schemas.microsoft.com/office/drawing/2014/main" id="{CEAA4387-511F-F708-957A-C214F5CD7FD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>
              <a:off x="6271479" y="1442635"/>
              <a:ext cx="775500" cy="27202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482;p38">
              <a:extLst>
                <a:ext uri="{FF2B5EF4-FFF2-40B4-BE49-F238E27FC236}">
                  <a16:creationId xmlns:a16="http://schemas.microsoft.com/office/drawing/2014/main" id="{0636A1E3-C324-F16A-DB6D-803A34BF2790}"/>
                </a:ext>
              </a:extLst>
            </p:cNvPr>
            <p:cNvCxnSpPr>
              <a:cxnSpLocks/>
              <a:stCxn id="15" idx="63"/>
            </p:cNvCxnSpPr>
            <p:nvPr/>
          </p:nvCxnSpPr>
          <p:spPr>
            <a:xfrm flipH="1">
              <a:off x="6271479" y="2258738"/>
              <a:ext cx="786900" cy="35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1481;p38">
              <a:extLst>
                <a:ext uri="{FF2B5EF4-FFF2-40B4-BE49-F238E27FC236}">
                  <a16:creationId xmlns:a16="http://schemas.microsoft.com/office/drawing/2014/main" id="{1E5547E9-1DDE-4421-0E96-4B264B1221F5}"/>
                </a:ext>
              </a:extLst>
            </p:cNvPr>
            <p:cNvSpPr/>
            <p:nvPr/>
          </p:nvSpPr>
          <p:spPr>
            <a:xfrm>
              <a:off x="7046979" y="1253095"/>
              <a:ext cx="379080" cy="379080"/>
            </a:xfrm>
            <a:custGeom>
              <a:avLst/>
              <a:gdLst/>
              <a:ahLst/>
              <a:cxnLst/>
              <a:rect l="l" t="t" r="r" b="b"/>
              <a:pathLst>
                <a:path w="2143140" h="2143138" extrusionOk="0">
                  <a:moveTo>
                    <a:pt x="0" y="1071569"/>
                  </a:moveTo>
                  <a:lnTo>
                    <a:pt x="5165" y="966534"/>
                  </a:lnTo>
                  <a:lnTo>
                    <a:pt x="20585" y="862517"/>
                  </a:lnTo>
                  <a:lnTo>
                    <a:pt x="46142" y="760514"/>
                  </a:lnTo>
                  <a:lnTo>
                    <a:pt x="81568" y="661501"/>
                  </a:lnTo>
                  <a:lnTo>
                    <a:pt x="126531" y="566431"/>
                  </a:lnTo>
                  <a:lnTo>
                    <a:pt x="180592" y="476237"/>
                  </a:lnTo>
                  <a:lnTo>
                    <a:pt x="243236" y="391776"/>
                  </a:lnTo>
                  <a:lnTo>
                    <a:pt x="313856" y="313855"/>
                  </a:lnTo>
                  <a:lnTo>
                    <a:pt x="391777" y="243235"/>
                  </a:lnTo>
                  <a:lnTo>
                    <a:pt x="476238" y="180591"/>
                  </a:lnTo>
                  <a:lnTo>
                    <a:pt x="566432" y="126531"/>
                  </a:lnTo>
                  <a:lnTo>
                    <a:pt x="661502" y="81568"/>
                  </a:lnTo>
                  <a:lnTo>
                    <a:pt x="760515" y="46142"/>
                  </a:lnTo>
                  <a:lnTo>
                    <a:pt x="862517" y="20585"/>
                  </a:lnTo>
                  <a:lnTo>
                    <a:pt x="966535" y="5165"/>
                  </a:lnTo>
                  <a:lnTo>
                    <a:pt x="1071570" y="0"/>
                  </a:lnTo>
                  <a:lnTo>
                    <a:pt x="1176605" y="5165"/>
                  </a:lnTo>
                  <a:lnTo>
                    <a:pt x="1280623" y="20585"/>
                  </a:lnTo>
                  <a:lnTo>
                    <a:pt x="1382625" y="46142"/>
                  </a:lnTo>
                  <a:lnTo>
                    <a:pt x="1481638" y="81568"/>
                  </a:lnTo>
                  <a:lnTo>
                    <a:pt x="1576708" y="126531"/>
                  </a:lnTo>
                  <a:lnTo>
                    <a:pt x="1666902" y="180591"/>
                  </a:lnTo>
                  <a:lnTo>
                    <a:pt x="1751363" y="243235"/>
                  </a:lnTo>
                  <a:lnTo>
                    <a:pt x="1829284" y="313855"/>
                  </a:lnTo>
                  <a:lnTo>
                    <a:pt x="1899904" y="391776"/>
                  </a:lnTo>
                  <a:lnTo>
                    <a:pt x="1962548" y="476237"/>
                  </a:lnTo>
                  <a:lnTo>
                    <a:pt x="2016609" y="566431"/>
                  </a:lnTo>
                  <a:lnTo>
                    <a:pt x="2061572" y="661501"/>
                  </a:lnTo>
                  <a:lnTo>
                    <a:pt x="2096998" y="760514"/>
                  </a:lnTo>
                  <a:lnTo>
                    <a:pt x="2122555" y="862517"/>
                  </a:lnTo>
                  <a:lnTo>
                    <a:pt x="2137975" y="966534"/>
                  </a:lnTo>
                  <a:lnTo>
                    <a:pt x="2143140" y="1071569"/>
                  </a:lnTo>
                  <a:lnTo>
                    <a:pt x="2137975" y="1176604"/>
                  </a:lnTo>
                  <a:lnTo>
                    <a:pt x="2122555" y="1280621"/>
                  </a:lnTo>
                  <a:lnTo>
                    <a:pt x="2096998" y="1382624"/>
                  </a:lnTo>
                  <a:lnTo>
                    <a:pt x="2061572" y="1481637"/>
                  </a:lnTo>
                  <a:lnTo>
                    <a:pt x="2016609" y="1576707"/>
                  </a:lnTo>
                  <a:lnTo>
                    <a:pt x="1962548" y="1666901"/>
                  </a:lnTo>
                  <a:lnTo>
                    <a:pt x="1899904" y="1751362"/>
                  </a:lnTo>
                  <a:lnTo>
                    <a:pt x="1829284" y="1829283"/>
                  </a:lnTo>
                  <a:lnTo>
                    <a:pt x="1751363" y="1899903"/>
                  </a:lnTo>
                  <a:lnTo>
                    <a:pt x="1666902" y="1962547"/>
                  </a:lnTo>
                  <a:lnTo>
                    <a:pt x="1576708" y="2016607"/>
                  </a:lnTo>
                  <a:lnTo>
                    <a:pt x="1481638" y="2061570"/>
                  </a:lnTo>
                  <a:lnTo>
                    <a:pt x="1382625" y="2096996"/>
                  </a:lnTo>
                  <a:lnTo>
                    <a:pt x="1280623" y="2122553"/>
                  </a:lnTo>
                  <a:lnTo>
                    <a:pt x="1176605" y="2137973"/>
                  </a:lnTo>
                  <a:lnTo>
                    <a:pt x="1071570" y="2143138"/>
                  </a:lnTo>
                  <a:lnTo>
                    <a:pt x="966535" y="2137973"/>
                  </a:lnTo>
                  <a:lnTo>
                    <a:pt x="862517" y="2122553"/>
                  </a:lnTo>
                  <a:lnTo>
                    <a:pt x="760515" y="2096996"/>
                  </a:lnTo>
                  <a:lnTo>
                    <a:pt x="661502" y="2061570"/>
                  </a:lnTo>
                  <a:lnTo>
                    <a:pt x="566432" y="2016607"/>
                  </a:lnTo>
                  <a:lnTo>
                    <a:pt x="476238" y="1962547"/>
                  </a:lnTo>
                  <a:lnTo>
                    <a:pt x="391777" y="1899903"/>
                  </a:lnTo>
                  <a:lnTo>
                    <a:pt x="313856" y="1829283"/>
                  </a:lnTo>
                  <a:lnTo>
                    <a:pt x="243236" y="1751362"/>
                  </a:lnTo>
                  <a:lnTo>
                    <a:pt x="180592" y="1666901"/>
                  </a:lnTo>
                  <a:lnTo>
                    <a:pt x="126531" y="1576707"/>
                  </a:lnTo>
                  <a:lnTo>
                    <a:pt x="81568" y="1481637"/>
                  </a:lnTo>
                  <a:lnTo>
                    <a:pt x="46142" y="1382624"/>
                  </a:lnTo>
                  <a:lnTo>
                    <a:pt x="20585" y="1280621"/>
                  </a:lnTo>
                  <a:lnTo>
                    <a:pt x="5165" y="1176604"/>
                  </a:lnTo>
                  <a:lnTo>
                    <a:pt x="0" y="107156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88;p38">
              <a:extLst>
                <a:ext uri="{FF2B5EF4-FFF2-40B4-BE49-F238E27FC236}">
                  <a16:creationId xmlns:a16="http://schemas.microsoft.com/office/drawing/2014/main" id="{9CD22745-64A8-C046-676C-D7A8134EAACC}"/>
                </a:ext>
              </a:extLst>
            </p:cNvPr>
            <p:cNvGrpSpPr/>
            <p:nvPr/>
          </p:nvGrpSpPr>
          <p:grpSpPr>
            <a:xfrm>
              <a:off x="7692446" y="1261273"/>
              <a:ext cx="2325689" cy="503731"/>
              <a:chOff x="5740817" y="1546769"/>
              <a:chExt cx="2325689" cy="503731"/>
            </a:xfrm>
          </p:grpSpPr>
          <p:sp>
            <p:nvSpPr>
              <p:cNvPr id="21" name="Google Shape;1489;p38">
                <a:extLst>
                  <a:ext uri="{FF2B5EF4-FFF2-40B4-BE49-F238E27FC236}">
                    <a16:creationId xmlns:a16="http://schemas.microsoft.com/office/drawing/2014/main" id="{BC4240F0-8775-FD4F-55FD-41C36D3F4B30}"/>
                  </a:ext>
                </a:extLst>
              </p:cNvPr>
              <p:cNvSpPr txBox="1"/>
              <p:nvPr/>
            </p:nvSpPr>
            <p:spPr>
              <a:xfrm>
                <a:off x="5740817" y="1710336"/>
                <a:ext cx="2325688" cy="34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50"/>
                  <a:buFont typeface="Arial"/>
                  <a:buNone/>
                </a:pPr>
                <a:r>
                  <a:rPr lang="en-GB" sz="1100" dirty="0">
                    <a:solidFill>
                      <a:schemeClr val="accent1"/>
                    </a:solidFill>
                  </a:rPr>
                  <a:t>Designed to be used on phone </a:t>
                </a:r>
                <a:r>
                  <a:rPr lang="en-GB" sz="11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 for sales workers (users)</a:t>
                </a:r>
                <a:endParaRPr sz="1100" dirty="0">
                  <a:solidFill>
                    <a:schemeClr val="accent1"/>
                  </a:solidFill>
                  <a:sym typeface="Arial"/>
                </a:endParaRPr>
              </a:p>
            </p:txBody>
          </p:sp>
          <p:sp>
            <p:nvSpPr>
              <p:cNvPr id="22" name="Google Shape;1490;p38">
                <a:extLst>
                  <a:ext uri="{FF2B5EF4-FFF2-40B4-BE49-F238E27FC236}">
                    <a16:creationId xmlns:a16="http://schemas.microsoft.com/office/drawing/2014/main" id="{1F9C5962-8A06-7C1A-D173-6C9E16C78CC4}"/>
                  </a:ext>
                </a:extLst>
              </p:cNvPr>
              <p:cNvSpPr txBox="1"/>
              <p:nvPr/>
            </p:nvSpPr>
            <p:spPr>
              <a:xfrm>
                <a:off x="5740818" y="1546769"/>
                <a:ext cx="2325688" cy="135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BOOTSTRAP</a:t>
                </a:r>
                <a:endParaRPr sz="1400" b="0" i="0" u="none" strike="noStrike" cap="none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1483;p38">
              <a:extLst>
                <a:ext uri="{FF2B5EF4-FFF2-40B4-BE49-F238E27FC236}">
                  <a16:creationId xmlns:a16="http://schemas.microsoft.com/office/drawing/2014/main" id="{C6527A5C-52FF-21D3-584D-A0C1F48EA6C8}"/>
                </a:ext>
              </a:extLst>
            </p:cNvPr>
            <p:cNvSpPr/>
            <p:nvPr/>
          </p:nvSpPr>
          <p:spPr>
            <a:xfrm>
              <a:off x="7057465" y="2050619"/>
              <a:ext cx="379080" cy="379080"/>
            </a:xfrm>
            <a:custGeom>
              <a:avLst/>
              <a:gdLst/>
              <a:ahLst/>
              <a:cxnLst/>
              <a:rect l="l" t="t" r="r" b="b"/>
              <a:pathLst>
                <a:path w="2143140" h="2143138" extrusionOk="0">
                  <a:moveTo>
                    <a:pt x="0" y="1071569"/>
                  </a:moveTo>
                  <a:lnTo>
                    <a:pt x="5165" y="966534"/>
                  </a:lnTo>
                  <a:lnTo>
                    <a:pt x="20585" y="862517"/>
                  </a:lnTo>
                  <a:lnTo>
                    <a:pt x="46142" y="760514"/>
                  </a:lnTo>
                  <a:lnTo>
                    <a:pt x="81568" y="661501"/>
                  </a:lnTo>
                  <a:lnTo>
                    <a:pt x="126531" y="566431"/>
                  </a:lnTo>
                  <a:lnTo>
                    <a:pt x="180592" y="476237"/>
                  </a:lnTo>
                  <a:lnTo>
                    <a:pt x="243236" y="391776"/>
                  </a:lnTo>
                  <a:lnTo>
                    <a:pt x="313856" y="313855"/>
                  </a:lnTo>
                  <a:lnTo>
                    <a:pt x="391777" y="243235"/>
                  </a:lnTo>
                  <a:lnTo>
                    <a:pt x="476238" y="180591"/>
                  </a:lnTo>
                  <a:lnTo>
                    <a:pt x="566432" y="126531"/>
                  </a:lnTo>
                  <a:lnTo>
                    <a:pt x="661502" y="81568"/>
                  </a:lnTo>
                  <a:lnTo>
                    <a:pt x="760515" y="46142"/>
                  </a:lnTo>
                  <a:lnTo>
                    <a:pt x="862517" y="20585"/>
                  </a:lnTo>
                  <a:lnTo>
                    <a:pt x="966535" y="5165"/>
                  </a:lnTo>
                  <a:lnTo>
                    <a:pt x="1071570" y="0"/>
                  </a:lnTo>
                  <a:lnTo>
                    <a:pt x="1176605" y="5165"/>
                  </a:lnTo>
                  <a:lnTo>
                    <a:pt x="1280623" y="20585"/>
                  </a:lnTo>
                  <a:lnTo>
                    <a:pt x="1382625" y="46142"/>
                  </a:lnTo>
                  <a:lnTo>
                    <a:pt x="1481638" y="81568"/>
                  </a:lnTo>
                  <a:lnTo>
                    <a:pt x="1576708" y="126531"/>
                  </a:lnTo>
                  <a:lnTo>
                    <a:pt x="1666902" y="180591"/>
                  </a:lnTo>
                  <a:lnTo>
                    <a:pt x="1751363" y="243235"/>
                  </a:lnTo>
                  <a:lnTo>
                    <a:pt x="1829284" y="313855"/>
                  </a:lnTo>
                  <a:lnTo>
                    <a:pt x="1899904" y="391776"/>
                  </a:lnTo>
                  <a:lnTo>
                    <a:pt x="1962548" y="476237"/>
                  </a:lnTo>
                  <a:lnTo>
                    <a:pt x="2016609" y="566431"/>
                  </a:lnTo>
                  <a:lnTo>
                    <a:pt x="2061572" y="661501"/>
                  </a:lnTo>
                  <a:lnTo>
                    <a:pt x="2096998" y="760514"/>
                  </a:lnTo>
                  <a:lnTo>
                    <a:pt x="2122555" y="862517"/>
                  </a:lnTo>
                  <a:lnTo>
                    <a:pt x="2137975" y="966534"/>
                  </a:lnTo>
                  <a:lnTo>
                    <a:pt x="2143140" y="1071569"/>
                  </a:lnTo>
                  <a:lnTo>
                    <a:pt x="2137975" y="1176604"/>
                  </a:lnTo>
                  <a:lnTo>
                    <a:pt x="2122555" y="1280621"/>
                  </a:lnTo>
                  <a:lnTo>
                    <a:pt x="2096998" y="1382624"/>
                  </a:lnTo>
                  <a:lnTo>
                    <a:pt x="2061572" y="1481637"/>
                  </a:lnTo>
                  <a:lnTo>
                    <a:pt x="2016609" y="1576707"/>
                  </a:lnTo>
                  <a:lnTo>
                    <a:pt x="1962548" y="1666901"/>
                  </a:lnTo>
                  <a:lnTo>
                    <a:pt x="1899904" y="1751362"/>
                  </a:lnTo>
                  <a:lnTo>
                    <a:pt x="1829284" y="1829283"/>
                  </a:lnTo>
                  <a:lnTo>
                    <a:pt x="1751363" y="1899903"/>
                  </a:lnTo>
                  <a:lnTo>
                    <a:pt x="1666902" y="1962547"/>
                  </a:lnTo>
                  <a:lnTo>
                    <a:pt x="1576708" y="2016607"/>
                  </a:lnTo>
                  <a:lnTo>
                    <a:pt x="1481638" y="2061570"/>
                  </a:lnTo>
                  <a:lnTo>
                    <a:pt x="1382625" y="2096996"/>
                  </a:lnTo>
                  <a:lnTo>
                    <a:pt x="1280623" y="2122553"/>
                  </a:lnTo>
                  <a:lnTo>
                    <a:pt x="1176605" y="2137973"/>
                  </a:lnTo>
                  <a:lnTo>
                    <a:pt x="1071570" y="2143138"/>
                  </a:lnTo>
                  <a:lnTo>
                    <a:pt x="966535" y="2137973"/>
                  </a:lnTo>
                  <a:lnTo>
                    <a:pt x="862517" y="2122553"/>
                  </a:lnTo>
                  <a:lnTo>
                    <a:pt x="760515" y="2096996"/>
                  </a:lnTo>
                  <a:lnTo>
                    <a:pt x="661502" y="2061570"/>
                  </a:lnTo>
                  <a:lnTo>
                    <a:pt x="566432" y="2016607"/>
                  </a:lnTo>
                  <a:lnTo>
                    <a:pt x="476238" y="1962547"/>
                  </a:lnTo>
                  <a:lnTo>
                    <a:pt x="391777" y="1899903"/>
                  </a:lnTo>
                  <a:lnTo>
                    <a:pt x="313856" y="1829283"/>
                  </a:lnTo>
                  <a:lnTo>
                    <a:pt x="243236" y="1751362"/>
                  </a:lnTo>
                  <a:lnTo>
                    <a:pt x="180592" y="1666901"/>
                  </a:lnTo>
                  <a:lnTo>
                    <a:pt x="126531" y="1576707"/>
                  </a:lnTo>
                  <a:lnTo>
                    <a:pt x="81568" y="1481637"/>
                  </a:lnTo>
                  <a:lnTo>
                    <a:pt x="46142" y="1382624"/>
                  </a:lnTo>
                  <a:lnTo>
                    <a:pt x="20585" y="1280621"/>
                  </a:lnTo>
                  <a:lnTo>
                    <a:pt x="5165" y="1176604"/>
                  </a:lnTo>
                  <a:lnTo>
                    <a:pt x="0" y="107156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350"/>
              </a:pPr>
              <a:endParaRPr sz="13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493;p38">
              <a:extLst>
                <a:ext uri="{FF2B5EF4-FFF2-40B4-BE49-F238E27FC236}">
                  <a16:creationId xmlns:a16="http://schemas.microsoft.com/office/drawing/2014/main" id="{CF8B6DFE-5BD8-948D-2C25-8692AD946140}"/>
                </a:ext>
              </a:extLst>
            </p:cNvPr>
            <p:cNvGrpSpPr/>
            <p:nvPr/>
          </p:nvGrpSpPr>
          <p:grpSpPr>
            <a:xfrm>
              <a:off x="7692447" y="2076240"/>
              <a:ext cx="2325688" cy="2714795"/>
              <a:chOff x="5904780" y="2298167"/>
              <a:chExt cx="2325688" cy="2714795"/>
            </a:xfrm>
          </p:grpSpPr>
          <p:sp>
            <p:nvSpPr>
              <p:cNvPr id="19" name="Google Shape;1494;p38">
                <a:extLst>
                  <a:ext uri="{FF2B5EF4-FFF2-40B4-BE49-F238E27FC236}">
                    <a16:creationId xmlns:a16="http://schemas.microsoft.com/office/drawing/2014/main" id="{E4E63707-F8F6-4E77-8B5F-8730C725428E}"/>
                  </a:ext>
                </a:extLst>
              </p:cNvPr>
              <p:cNvSpPr txBox="1"/>
              <p:nvPr/>
            </p:nvSpPr>
            <p:spPr>
              <a:xfrm>
                <a:off x="5904780" y="2461734"/>
                <a:ext cx="2325688" cy="255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50"/>
                  <a:buFont typeface="Arial"/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sym typeface="Lato"/>
                  </a:rPr>
                  <a:t>All production companies have quality issues. </a:t>
                </a:r>
                <a:r>
                  <a:rPr lang="en-US" sz="1100" b="1" dirty="0">
                    <a:solidFill>
                      <a:schemeClr val="accent1"/>
                    </a:solidFill>
                    <a:sym typeface="Lato"/>
                  </a:rPr>
                  <a:t>Either complaints are internal or external</a:t>
                </a:r>
                <a:r>
                  <a:rPr lang="en-US" sz="1100" dirty="0">
                    <a:solidFill>
                      <a:schemeClr val="accent1"/>
                    </a:solidFill>
                    <a:sym typeface="Lato"/>
                  </a:rPr>
                  <a:t>, a system keeping and tracking their data and progression is essential.</a:t>
                </a:r>
              </a:p>
              <a:p>
                <a:pPr marL="0" marR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50"/>
                  <a:buFont typeface="Arial"/>
                  <a:buNone/>
                </a:pPr>
                <a:endParaRPr lang="en-US" sz="1100" dirty="0">
                  <a:solidFill>
                    <a:schemeClr val="accent1"/>
                  </a:solidFill>
                  <a:sym typeface="Lato"/>
                </a:endParaRPr>
              </a:p>
              <a:p>
                <a:pPr marL="0" marR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50"/>
                  <a:buFont typeface="Arial"/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sym typeface="Lato"/>
                  </a:rPr>
                  <a:t>The </a:t>
                </a:r>
                <a:r>
                  <a:rPr lang="en-US" sz="1100" b="1" dirty="0">
                    <a:solidFill>
                      <a:schemeClr val="accent1"/>
                    </a:solidFill>
                    <a:sym typeface="Lato"/>
                  </a:rPr>
                  <a:t>“</a:t>
                </a:r>
                <a:r>
                  <a:rPr lang="en-US" sz="1100" b="1" dirty="0" err="1">
                    <a:solidFill>
                      <a:schemeClr val="accent1"/>
                    </a:solidFill>
                    <a:sym typeface="Lato"/>
                  </a:rPr>
                  <a:t>businessunit</a:t>
                </a:r>
                <a:r>
                  <a:rPr lang="en-US" sz="1100" b="1" dirty="0">
                    <a:solidFill>
                      <a:schemeClr val="accent1"/>
                    </a:solidFill>
                    <a:sym typeface="Lato"/>
                  </a:rPr>
                  <a:t>-system” </a:t>
                </a:r>
                <a:r>
                  <a:rPr lang="en-US" sz="1100" dirty="0">
                    <a:solidFill>
                      <a:schemeClr val="accent1"/>
                    </a:solidFill>
                    <a:sym typeface="Lato"/>
                  </a:rPr>
                  <a:t>built into our application is very versatile. A group of corporations can share their data and workers within a platform, a single corporation can have multiple branches, or you can only add one unit and use it as a stand-alone company.</a:t>
                </a:r>
              </a:p>
              <a:p>
                <a:pPr marL="0" marR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50"/>
                  <a:buFont typeface="Arial"/>
                  <a:buNone/>
                </a:pPr>
                <a:endParaRPr lang="en-US" sz="1100" dirty="0">
                  <a:solidFill>
                    <a:schemeClr val="accent1"/>
                  </a:solidFill>
                  <a:sym typeface="Lato"/>
                </a:endParaRPr>
              </a:p>
              <a:p>
                <a:pPr marL="0" marR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50"/>
                  <a:buFont typeface="Arial"/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sym typeface="Lato"/>
                  </a:rPr>
                  <a:t>Vanca Group is also looking to scale this website to their entities in the Netherlands. (Short-term scalability)</a:t>
                </a:r>
              </a:p>
            </p:txBody>
          </p:sp>
          <p:sp>
            <p:nvSpPr>
              <p:cNvPr id="20" name="Google Shape;1495;p38">
                <a:extLst>
                  <a:ext uri="{FF2B5EF4-FFF2-40B4-BE49-F238E27FC236}">
                    <a16:creationId xmlns:a16="http://schemas.microsoft.com/office/drawing/2014/main" id="{A2D51168-5373-2F81-A0CC-7756579402C1}"/>
                  </a:ext>
                </a:extLst>
              </p:cNvPr>
              <p:cNvSpPr txBox="1"/>
              <p:nvPr/>
            </p:nvSpPr>
            <p:spPr>
              <a:xfrm>
                <a:off x="5904780" y="2298167"/>
                <a:ext cx="2325688" cy="135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1400" b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SCALABLE</a:t>
                </a:r>
                <a:endParaRPr sz="1400" b="0" i="0" u="none" strike="noStrike" cap="none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" name="Graphic 16" descr="USB outline">
              <a:extLst>
                <a:ext uri="{FF2B5EF4-FFF2-40B4-BE49-F238E27FC236}">
                  <a16:creationId xmlns:a16="http://schemas.microsoft.com/office/drawing/2014/main" id="{992793FB-2E80-F432-A5C1-282EFCED2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8455" y="1292807"/>
              <a:ext cx="297099" cy="297099"/>
            </a:xfrm>
            <a:prstGeom prst="rect">
              <a:avLst/>
            </a:prstGeom>
          </p:spPr>
        </p:pic>
        <p:pic>
          <p:nvPicPr>
            <p:cNvPr id="18" name="Graphic 17" descr="Upward trend outline">
              <a:extLst>
                <a:ext uri="{FF2B5EF4-FFF2-40B4-BE49-F238E27FC236}">
                  <a16:creationId xmlns:a16="http://schemas.microsoft.com/office/drawing/2014/main" id="{D3C2A307-2ACF-A2DB-40EB-E719EBC4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98455" y="2094065"/>
              <a:ext cx="291484" cy="291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188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bstractShapeImpact2">
  <a:themeElements>
    <a:clrScheme name="Custom 5">
      <a:dk1>
        <a:srgbClr val="FFFFFF"/>
      </a:dk1>
      <a:lt1>
        <a:srgbClr val="000000"/>
      </a:lt1>
      <a:dk2>
        <a:srgbClr val="FFFFFF"/>
      </a:dk2>
      <a:lt2>
        <a:srgbClr val="00642D"/>
      </a:lt2>
      <a:accent1>
        <a:srgbClr val="1E3F34"/>
      </a:accent1>
      <a:accent2>
        <a:srgbClr val="00B050"/>
      </a:accent2>
      <a:accent3>
        <a:srgbClr val="E2F0E3"/>
      </a:accent3>
      <a:accent4>
        <a:srgbClr val="2C7733"/>
      </a:accent4>
      <a:accent5>
        <a:srgbClr val="F2F2F2"/>
      </a:accent5>
      <a:accent6>
        <a:srgbClr val="00B050"/>
      </a:accent6>
      <a:hlink>
        <a:srgbClr val="E2F0E3"/>
      </a:hlink>
      <a:folHlink>
        <a:srgbClr val="00B050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-shapes_Brand-Proposal_win32_SD_V8" id="{FDEACBDA-4C03-49D9-AD64-CA094C8C4D96}" vid="{CADBDCF1-D7E0-430A-A5E9-74FF6732C4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782DA7-86C0-4A84-A860-11A1E6E3FB6B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Abstract shapes brand strategy proposal</Template>
  <TotalTime>6</TotalTime>
  <Words>708</Words>
  <Application>Microsoft Office PowerPoint</Application>
  <PresentationFormat>Breedbeeld</PresentationFormat>
  <Paragraphs>96</Paragraphs>
  <Slides>23</Slides>
  <Notes>1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4" baseType="lpstr">
      <vt:lpstr>AbstractShapeImpact2</vt:lpstr>
      <vt:lpstr>TreeSolutions  Group 10</vt:lpstr>
      <vt:lpstr>Agenda</vt:lpstr>
      <vt:lpstr>01 About the brand</vt:lpstr>
      <vt:lpstr>Placabois’ problem</vt:lpstr>
      <vt:lpstr>Placabois’ User Stories</vt:lpstr>
      <vt:lpstr>THE DATAMODEL BEHIND OUR SOLUTION</vt:lpstr>
      <vt:lpstr>02 Website</vt:lpstr>
      <vt:lpstr>PowerPoint-presentatie</vt:lpstr>
      <vt:lpstr>PowerPoint-presentatie</vt:lpstr>
      <vt:lpstr>Complex Algorithm: </vt:lpstr>
      <vt:lpstr>Our Code  We took a very structured approach in building our code:   - Divided the static and dynamic template files, also using base templates for both  - Divided our database and logic in different files, with base functions that are recalled to help with resolving issues  -Reused code as much as possible  -Created a separate file for the complex algorithm </vt:lpstr>
      <vt:lpstr>03 Recap</vt:lpstr>
      <vt:lpstr>On top of creating a complaint management system fulfilling Vanca Groups Wishes we also went beyond with the following:    - Feature to track lifetime of every complaint  - Complex complaint auto-assignment  - System for keeping form employees deleting data and information  - Functional system to divide and distribute complaints to different businessunits  - Extensive filtersystem  - And much more</vt:lpstr>
      <vt:lpstr>DEMO</vt:lpstr>
      <vt:lpstr>Q &amp; A session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Gevorg Sofoyan</dc:creator>
  <cp:lastModifiedBy>Gevorg Sofoyan</cp:lastModifiedBy>
  <cp:revision>132</cp:revision>
  <dcterms:created xsi:type="dcterms:W3CDTF">2025-12-14T20:54:53Z</dcterms:created>
  <dcterms:modified xsi:type="dcterms:W3CDTF">2025-12-19T11:35:59Z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